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1" r:id="rId5"/>
    <p:sldId id="262" r:id="rId6"/>
    <p:sldId id="263" r:id="rId7"/>
    <p:sldId id="264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FCDF671-11E4-447A-C1C9-413E41EFB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0" y="2204864"/>
            <a:ext cx="4104000" cy="1080000"/>
          </a:xfrm>
          <a:prstGeom prst="rect">
            <a:avLst/>
          </a:prstGeom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6581E857-391E-D81E-8E76-CB2B0F1216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67085" b="37106"/>
          <a:stretch/>
        </p:blipFill>
        <p:spPr>
          <a:xfrm>
            <a:off x="2675100" y="3436805"/>
            <a:ext cx="3793799" cy="5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4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07841" y="3228315"/>
            <a:ext cx="1228842" cy="954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45812" y="4091294"/>
            <a:ext cx="2343373" cy="743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5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45812" y="3303658"/>
            <a:ext cx="2791091" cy="1670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2022-09-14T07:37:28Z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