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D75F-CEFF-4CA9-81EB-344B7BB81AC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2F215-F288-4310-9FBF-68E7832EF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215-F288-4310-9FBF-68E7832EF6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6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56393"/>
          <a:stretch/>
        </p:blipFill>
        <p:spPr>
          <a:xfrm>
            <a:off x="215999" y="1080001"/>
            <a:ext cx="8604473" cy="285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07" r="411"/>
          <a:stretch/>
        </p:blipFill>
        <p:spPr>
          <a:xfrm>
            <a:off x="270608" y="1232145"/>
            <a:ext cx="8604473" cy="3689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1232144"/>
            <a:ext cx="7829784" cy="406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880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79250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4292" y="3284985"/>
            <a:ext cx="4403891" cy="23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BB0EB50-2C75-550E-8A02-1948E592F42E}"/>
              </a:ext>
            </a:extLst>
          </p:cNvPr>
          <p:cNvSpPr/>
          <p:nvPr/>
        </p:nvSpPr>
        <p:spPr bwMode="white">
          <a:xfrm>
            <a:off x="1763688" y="5661248"/>
            <a:ext cx="6264696" cy="115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7A0F8E-38F5-9ED9-A46C-FDCA061F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B92BC-6999-6072-E856-4D21D1125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89" y="3429000"/>
            <a:ext cx="3980221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59020" y="4531599"/>
            <a:ext cx="2448158" cy="187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3177" y="4531599"/>
            <a:ext cx="2371951" cy="188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827584" y="1196752"/>
            <a:ext cx="8208912" cy="335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80" y="2397985"/>
            <a:ext cx="2562469" cy="188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1740" y="2407518"/>
            <a:ext cx="2924454" cy="187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303548"/>
            <a:ext cx="1000220" cy="1660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3084056"/>
            <a:ext cx="3772260" cy="187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747547"/>
            <a:ext cx="7287320" cy="301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96752"/>
            <a:ext cx="8352928" cy="344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094957"/>
            <a:ext cx="5001102" cy="147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51563"/>
          <a:stretch/>
        </p:blipFill>
        <p:spPr>
          <a:xfrm>
            <a:off x="216000" y="1080000"/>
            <a:ext cx="8604472" cy="364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437" r="411"/>
          <a:stretch/>
        </p:blipFill>
        <p:spPr>
          <a:xfrm>
            <a:off x="323528" y="1589921"/>
            <a:ext cx="8604472" cy="3880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544" y="1484784"/>
            <a:ext cx="7848872" cy="406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605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