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8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70" r:id="rId14"/>
    <p:sldId id="26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27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06480" y="2627725"/>
            <a:ext cx="1028454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4272" y="3287267"/>
            <a:ext cx="430720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6480" y="3955603"/>
            <a:ext cx="1037244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4272" y="4615145"/>
            <a:ext cx="430720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8271" y="5274687"/>
            <a:ext cx="1019664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1866" y="5949280"/>
            <a:ext cx="495878" cy="69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115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39898" y="3244528"/>
            <a:ext cx="1602478" cy="1041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7282" y="4231698"/>
            <a:ext cx="3105367" cy="2055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DDB2D66-AB8E-BAAF-21CF-2E30E048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5005"/>
            <a:ext cx="9144000" cy="130799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8AAB0FB-F46B-A3F8-419E-F1EA196A9FB6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A5A9670-4D4D-D12E-122B-347720FF8657}"/>
              </a:ext>
            </a:extLst>
          </p:cNvPr>
          <p:cNvSpPr/>
          <p:nvPr/>
        </p:nvSpPr>
        <p:spPr bwMode="white">
          <a:xfrm>
            <a:off x="376321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DA3E1E9-FBBF-828E-95E5-ACDD89EA126C}"/>
              </a:ext>
            </a:extLst>
          </p:cNvPr>
          <p:cNvSpPr/>
          <p:nvPr/>
        </p:nvSpPr>
        <p:spPr bwMode="white">
          <a:xfrm>
            <a:off x="533787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B3F1401-6EA2-F7AF-3CF6-5F7C4A7C94BE}"/>
              </a:ext>
            </a:extLst>
          </p:cNvPr>
          <p:cNvSpPr/>
          <p:nvPr/>
        </p:nvSpPr>
        <p:spPr bwMode="white">
          <a:xfrm>
            <a:off x="6847729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8426DA0-E49C-055E-A23B-A236BD78BCEB}"/>
              </a:ext>
            </a:extLst>
          </p:cNvPr>
          <p:cNvSpPr/>
          <p:nvPr/>
        </p:nvSpPr>
        <p:spPr bwMode="white">
          <a:xfrm>
            <a:off x="8432241" y="2866197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6E90A21-67A0-732F-E5FF-90C0ECA30FDF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00B1FAF-8303-ED85-152D-C905EA34D919}"/>
              </a:ext>
            </a:extLst>
          </p:cNvPr>
          <p:cNvSpPr/>
          <p:nvPr/>
        </p:nvSpPr>
        <p:spPr bwMode="white">
          <a:xfrm>
            <a:off x="3763213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06432CB-6E3E-E905-D0EB-C38D5C00B7CB}"/>
              </a:ext>
            </a:extLst>
          </p:cNvPr>
          <p:cNvSpPr/>
          <p:nvPr/>
        </p:nvSpPr>
        <p:spPr bwMode="white">
          <a:xfrm>
            <a:off x="5359582" y="347142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40445D6-CC7E-47FF-45A3-45B0FDB97BDF}"/>
              </a:ext>
            </a:extLst>
          </p:cNvPr>
          <p:cNvSpPr/>
          <p:nvPr/>
        </p:nvSpPr>
        <p:spPr bwMode="white">
          <a:xfrm>
            <a:off x="6880136" y="3441752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B89F8EC-FED2-5031-060C-0FE737DF3A31}"/>
              </a:ext>
            </a:extLst>
          </p:cNvPr>
          <p:cNvSpPr/>
          <p:nvPr/>
        </p:nvSpPr>
        <p:spPr bwMode="white">
          <a:xfrm>
            <a:off x="8422394" y="340083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180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F4D6E6-DCEB-2BFA-4D0B-8CA5507BD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2204864"/>
            <a:ext cx="4104000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77911D-D476-7308-8C9B-AA03367B3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854" y="3450364"/>
            <a:ext cx="4526292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0" b="53789"/>
          <a:stretch/>
        </p:blipFill>
        <p:spPr>
          <a:xfrm>
            <a:off x="215999" y="1080000"/>
            <a:ext cx="8604473" cy="3573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427984" y="3193978"/>
            <a:ext cx="527774" cy="470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52320" y="2996952"/>
            <a:ext cx="848727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059832" y="3717032"/>
            <a:ext cx="848727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923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11" r="-422"/>
          <a:stretch/>
        </p:blipFill>
        <p:spPr>
          <a:xfrm>
            <a:off x="0" y="1468544"/>
            <a:ext cx="8676481" cy="4159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657413" y="2684131"/>
            <a:ext cx="993774" cy="863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20072" y="2060848"/>
            <a:ext cx="1368152" cy="64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91680" y="3861048"/>
            <a:ext cx="1152128" cy="863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2CFDC733-3B93-62D0-D11A-2F7A4BD089BD}"/>
              </a:ext>
            </a:extLst>
          </p:cNvPr>
          <p:cNvSpPr/>
          <p:nvPr/>
        </p:nvSpPr>
        <p:spPr bwMode="white">
          <a:xfrm>
            <a:off x="3707904" y="4869160"/>
            <a:ext cx="993774" cy="863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290F6D87-EED0-5BA1-EE10-88A2FC36642F}"/>
              </a:ext>
            </a:extLst>
          </p:cNvPr>
          <p:cNvSpPr/>
          <p:nvPr/>
        </p:nvSpPr>
        <p:spPr bwMode="white">
          <a:xfrm>
            <a:off x="5110785" y="3548062"/>
            <a:ext cx="685351" cy="1105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172BE395-8CBF-2173-367B-60883CCE07DE}"/>
              </a:ext>
            </a:extLst>
          </p:cNvPr>
          <p:cNvSpPr/>
          <p:nvPr/>
        </p:nvSpPr>
        <p:spPr bwMode="white">
          <a:xfrm>
            <a:off x="6804248" y="4724980"/>
            <a:ext cx="1152128" cy="863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22" b="54413"/>
          <a:stretch/>
        </p:blipFill>
        <p:spPr>
          <a:xfrm>
            <a:off x="683568" y="1052736"/>
            <a:ext cx="8676481" cy="3285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3992" y="1157908"/>
            <a:ext cx="346912" cy="45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4878" y="1472529"/>
            <a:ext cx="334522" cy="45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3901" y="1468028"/>
            <a:ext cx="495590" cy="44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9653" y="1721716"/>
            <a:ext cx="495590" cy="44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5796" y="3234961"/>
            <a:ext cx="892062" cy="45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1860" y="3789040"/>
            <a:ext cx="879672" cy="44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097" r="411"/>
          <a:stretch/>
        </p:blipFill>
        <p:spPr>
          <a:xfrm>
            <a:off x="683568" y="1329834"/>
            <a:ext cx="8604473" cy="3884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696" y="2900728"/>
            <a:ext cx="864096" cy="52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096" y="2708920"/>
            <a:ext cx="456583" cy="99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2160" y="3643972"/>
            <a:ext cx="821849" cy="79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2212" y="4293095"/>
            <a:ext cx="810435" cy="921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85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848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7075" y="2485329"/>
            <a:ext cx="1377438" cy="137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0940" y="2485329"/>
            <a:ext cx="1774954" cy="137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37075" y="4941168"/>
            <a:ext cx="1546693" cy="187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427984" y="4941168"/>
            <a:ext cx="1663803" cy="1872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874831" y="3472808"/>
            <a:ext cx="342932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4831" y="4197324"/>
            <a:ext cx="342932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7675" y="5827484"/>
            <a:ext cx="400088" cy="381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700808"/>
            <a:ext cx="8352928" cy="3011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8430" y="2653807"/>
            <a:ext cx="390562" cy="38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5585" y="4121426"/>
            <a:ext cx="333406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2022-09-14T10:03:09Z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