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89"/>
          <a:stretch/>
        </p:blipFill>
        <p:spPr>
          <a:xfrm>
            <a:off x="683568" y="1052736"/>
            <a:ext cx="8424936" cy="507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3092696"/>
            <a:ext cx="4991576" cy="149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683568" y="404664"/>
            <a:ext cx="8064897" cy="638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16" y="3645023"/>
            <a:ext cx="7056784" cy="314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B4037F-34E7-46C4-1108-B2DE26A4F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0" y="2204864"/>
            <a:ext cx="4104000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25D3354-27B0-C498-7DBF-662A07AB5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660" y="3429000"/>
            <a:ext cx="347068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7380312" y="3068960"/>
            <a:ext cx="576064" cy="822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302615" y="4367861"/>
            <a:ext cx="647761" cy="295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617411" y="4367861"/>
            <a:ext cx="676339" cy="295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79" r="4990"/>
          <a:stretch/>
        </p:blipFill>
        <p:spPr>
          <a:xfrm>
            <a:off x="683568" y="1124745"/>
            <a:ext cx="8208912" cy="4595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7625" y="2795388"/>
            <a:ext cx="466769" cy="295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46963" y="4567592"/>
            <a:ext cx="428665" cy="295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7626" y="4293096"/>
            <a:ext cx="562028" cy="808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2893043"/>
            <a:ext cx="2552943" cy="238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0332" y="2893043"/>
            <a:ext cx="2533891" cy="238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157"/>
          <a:stretch/>
        </p:blipFill>
        <p:spPr>
          <a:xfrm>
            <a:off x="971600" y="1124744"/>
            <a:ext cx="7848872" cy="3606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3496" y="2212346"/>
            <a:ext cx="2591047" cy="238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2912" y="2212346"/>
            <a:ext cx="2543417" cy="238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4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397212" y="4683888"/>
            <a:ext cx="7030121" cy="1763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683568" y="1124744"/>
            <a:ext cx="8064896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3451631"/>
            <a:ext cx="5353561" cy="190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71" r="4990"/>
          <a:stretch/>
        </p:blipFill>
        <p:spPr>
          <a:xfrm>
            <a:off x="683568" y="1052737"/>
            <a:ext cx="8208912" cy="4739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6721" y="4105640"/>
            <a:ext cx="4058037" cy="149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2022-09-14T06:54:09Z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