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16352" y="3310646"/>
            <a:ext cx="3562690" cy="142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5250" y="4340176"/>
            <a:ext cx="1352679" cy="390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2"/>
          <a:stretch/>
        </p:blipFill>
        <p:spPr>
          <a:xfrm>
            <a:off x="683568" y="1916832"/>
            <a:ext cx="8352928" cy="348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7107" y="3231717"/>
            <a:ext cx="3553164" cy="1419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56004" y="4270286"/>
            <a:ext cx="1352679" cy="381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9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2958637"/>
            <a:ext cx="4181874" cy="2069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7BD8B5-4059-57AE-A232-B972332ED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0" y="2204864"/>
            <a:ext cx="4104000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A7C2F39-2825-2179-0D04-0E25590ED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606" y="3448015"/>
            <a:ext cx="4966787" cy="5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" b="34603"/>
          <a:stretch/>
        </p:blipFill>
        <p:spPr>
          <a:xfrm>
            <a:off x="216000" y="1080000"/>
            <a:ext cx="8604472" cy="508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691680" y="5158251"/>
            <a:ext cx="2160240" cy="61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80112" y="5158251"/>
            <a:ext cx="2140865" cy="61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397" r="411"/>
          <a:stretch/>
        </p:blipFill>
        <p:spPr>
          <a:xfrm>
            <a:off x="27538" y="1340768"/>
            <a:ext cx="8604472" cy="2690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475656" y="3429000"/>
            <a:ext cx="216024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64088" y="3429000"/>
            <a:ext cx="25202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203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338860"/>
            <a:ext cx="1686085" cy="187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07003" y="3558074"/>
            <a:ext cx="590606" cy="295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7444" y="3519950"/>
            <a:ext cx="609658" cy="381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7620" y="3558074"/>
            <a:ext cx="1438412" cy="1420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4136" y="3329329"/>
            <a:ext cx="400088" cy="762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827584" y="1124744"/>
            <a:ext cx="8064896" cy="3180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60" y="2318633"/>
            <a:ext cx="3189576" cy="1881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6961" y="2318633"/>
            <a:ext cx="3347407" cy="1881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5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95736" y="5013176"/>
            <a:ext cx="3107098" cy="108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96752"/>
            <a:ext cx="8640000" cy="469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3688" y="4221088"/>
            <a:ext cx="3887077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110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632" y="3949106"/>
            <a:ext cx="5616009" cy="2288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8</cp:revision>
  <dcterms:created xsi:type="dcterms:W3CDTF">2022-09-13T01:06:00Z</dcterms:created>
  <dcterms:modified xsi:type="dcterms:W3CDTF">2022-09-14T10:01:58Z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