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694F2-8A44-4F71-9924-3229A723BFBC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45A9F-E18B-464E-BCE0-C57C2C5AEE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50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45A9F-E18B-464E-BCE0-C57C2C5AEE9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50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724" r="7490"/>
          <a:stretch/>
        </p:blipFill>
        <p:spPr>
          <a:xfrm>
            <a:off x="683568" y="1052736"/>
            <a:ext cx="7992888" cy="4011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2233" y="2759107"/>
            <a:ext cx="6201367" cy="2181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923B828-CB05-BAAA-301B-626080D39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5127"/>
            <a:ext cx="9144000" cy="1347746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3E3FCA92-CBAF-EAC1-6A5B-C544B7D5F1FC}"/>
              </a:ext>
            </a:extLst>
          </p:cNvPr>
          <p:cNvSpPr/>
          <p:nvPr/>
        </p:nvSpPr>
        <p:spPr bwMode="white">
          <a:xfrm>
            <a:off x="2117278" y="292438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20D2C6B-1980-E1E0-778E-1A836B9846B1}"/>
              </a:ext>
            </a:extLst>
          </p:cNvPr>
          <p:cNvSpPr/>
          <p:nvPr/>
        </p:nvSpPr>
        <p:spPr bwMode="white">
          <a:xfrm>
            <a:off x="3665986" y="2950928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F8AE13F-770A-0A21-48AB-B483DD0F41FD}"/>
              </a:ext>
            </a:extLst>
          </p:cNvPr>
          <p:cNvSpPr/>
          <p:nvPr/>
        </p:nvSpPr>
        <p:spPr bwMode="white">
          <a:xfrm>
            <a:off x="5240651" y="2953528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11C5DBA-F888-B4CB-0BF1-FB1249B17A9D}"/>
              </a:ext>
            </a:extLst>
          </p:cNvPr>
          <p:cNvSpPr/>
          <p:nvPr/>
        </p:nvSpPr>
        <p:spPr bwMode="white">
          <a:xfrm>
            <a:off x="6868308" y="293991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6CA66E2-68EC-5870-5373-22D438FA14E9}"/>
              </a:ext>
            </a:extLst>
          </p:cNvPr>
          <p:cNvSpPr/>
          <p:nvPr/>
        </p:nvSpPr>
        <p:spPr bwMode="white">
          <a:xfrm>
            <a:off x="8442973" y="2858333"/>
            <a:ext cx="467517" cy="68924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68A6C59-5261-1C63-3595-523A5CB2758E}"/>
              </a:ext>
            </a:extLst>
          </p:cNvPr>
          <p:cNvSpPr/>
          <p:nvPr/>
        </p:nvSpPr>
        <p:spPr bwMode="white">
          <a:xfrm>
            <a:off x="2123728" y="3501008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084475C-D9B6-0FD9-ADB1-4FE7A15E52DC}"/>
              </a:ext>
            </a:extLst>
          </p:cNvPr>
          <p:cNvSpPr/>
          <p:nvPr/>
        </p:nvSpPr>
        <p:spPr bwMode="white">
          <a:xfrm>
            <a:off x="3711681" y="3450339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9449459-B184-E3AF-B06E-77294970DFE2}"/>
              </a:ext>
            </a:extLst>
          </p:cNvPr>
          <p:cNvSpPr/>
          <p:nvPr/>
        </p:nvSpPr>
        <p:spPr bwMode="white">
          <a:xfrm>
            <a:off x="5280126" y="3469380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EB19C85-FAD3-6452-4472-55F340AC69BF}"/>
              </a:ext>
            </a:extLst>
          </p:cNvPr>
          <p:cNvSpPr/>
          <p:nvPr/>
        </p:nvSpPr>
        <p:spPr bwMode="white">
          <a:xfrm>
            <a:off x="6842351" y="3443967"/>
            <a:ext cx="467517" cy="5172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8A47F8D-748E-C23A-4806-C30BCD19F685}"/>
              </a:ext>
            </a:extLst>
          </p:cNvPr>
          <p:cNvSpPr/>
          <p:nvPr/>
        </p:nvSpPr>
        <p:spPr bwMode="white">
          <a:xfrm>
            <a:off x="8417016" y="3397368"/>
            <a:ext cx="467517" cy="5760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41217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8F0EB8F-FD1D-07F1-414F-AAC51BDFF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0" y="2204864"/>
            <a:ext cx="4104000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7940F00-4817-7A9C-37BC-AE6BA1953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414" y="3429000"/>
            <a:ext cx="5247171" cy="54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4340718" y="3665440"/>
            <a:ext cx="276251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084169" y="3356992"/>
            <a:ext cx="432048" cy="842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431386" y="4484195"/>
            <a:ext cx="448050" cy="869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303044" y="4484195"/>
            <a:ext cx="432048" cy="869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156016" y="4484195"/>
            <a:ext cx="448050" cy="869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0534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04048" y="2132856"/>
            <a:ext cx="504056" cy="759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55794" y="3461624"/>
            <a:ext cx="408446" cy="27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82269" y="4323847"/>
            <a:ext cx="257498" cy="27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83553" y="6039402"/>
            <a:ext cx="551890" cy="773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90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06915" y="2434805"/>
            <a:ext cx="419140" cy="305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2538" y="2434805"/>
            <a:ext cx="428665" cy="305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97389" y="3589251"/>
            <a:ext cx="438191" cy="305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12538" y="3589251"/>
            <a:ext cx="419140" cy="305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31457" y="5230283"/>
            <a:ext cx="828754" cy="362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02968" y="5726409"/>
            <a:ext cx="819228" cy="372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3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3141467"/>
            <a:ext cx="1524145" cy="1908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59638" y="3141467"/>
            <a:ext cx="1676560" cy="1908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22196" y="3141467"/>
            <a:ext cx="1600352" cy="1908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157"/>
          <a:stretch/>
        </p:blipFill>
        <p:spPr>
          <a:xfrm>
            <a:off x="899592" y="1268760"/>
            <a:ext cx="7848872" cy="2851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1488" y="2336927"/>
            <a:ext cx="1457464" cy="1583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71543" y="2336927"/>
            <a:ext cx="1438412" cy="1583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86383" y="2336927"/>
            <a:ext cx="1362205" cy="1583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8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16220" y="4482610"/>
            <a:ext cx="2933980" cy="1239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2"/>
          <a:stretch/>
        </p:blipFill>
        <p:spPr>
          <a:xfrm>
            <a:off x="755576" y="1412776"/>
            <a:ext cx="8352928" cy="3787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4241" y="3550074"/>
            <a:ext cx="5801278" cy="1574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全屏显示(4:3)</PresentationFormat>
  <Paragraphs>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等线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2022-09-14T06:41:01Z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