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2"/>
          <a:stretch/>
        </p:blipFill>
        <p:spPr>
          <a:xfrm>
            <a:off x="755576" y="1700808"/>
            <a:ext cx="8136904" cy="2926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4241" y="3302066"/>
            <a:ext cx="4962998" cy="126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1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2945" y="3009278"/>
            <a:ext cx="2876824" cy="1604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ABEC7EB-101F-5170-3BEB-9677CAE29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0" y="2204864"/>
            <a:ext cx="4104000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B012078-4A73-0845-36E2-D17151134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375" y="3429000"/>
            <a:ext cx="514125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290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5235288" y="6290584"/>
            <a:ext cx="239013" cy="274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90"/>
          <a:stretch/>
        </p:blipFill>
        <p:spPr>
          <a:xfrm>
            <a:off x="683568" y="1124744"/>
            <a:ext cx="7992888" cy="356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41517" y="1649552"/>
            <a:ext cx="276251" cy="29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03854" y="1649552"/>
            <a:ext cx="476295" cy="29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69552" y="2452032"/>
            <a:ext cx="576064" cy="857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03664" y="2470161"/>
            <a:ext cx="576064" cy="830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55563" y="3891914"/>
            <a:ext cx="257199" cy="30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61142" y="3891914"/>
            <a:ext cx="409614" cy="30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9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83122" y="2185549"/>
            <a:ext cx="466769" cy="304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9693" y="2185549"/>
            <a:ext cx="447717" cy="295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3166" y="3310159"/>
            <a:ext cx="466769" cy="295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60211" y="3310159"/>
            <a:ext cx="476295" cy="295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83166" y="4434770"/>
            <a:ext cx="457243" cy="295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69737" y="4434770"/>
            <a:ext cx="466769" cy="295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823087"/>
            <a:ext cx="8640000" cy="321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76233" y="3147846"/>
            <a:ext cx="438191" cy="30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3323" y="3138315"/>
            <a:ext cx="428665" cy="314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59728" y="4205761"/>
            <a:ext cx="438191" cy="30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F237908E-9052-C42D-BC6F-BCBCFCF1B995}"/>
              </a:ext>
            </a:extLst>
          </p:cNvPr>
          <p:cNvSpPr/>
          <p:nvPr/>
        </p:nvSpPr>
        <p:spPr bwMode="white">
          <a:xfrm>
            <a:off x="6034227" y="4238541"/>
            <a:ext cx="438191" cy="365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700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27069" y="2730678"/>
            <a:ext cx="242957" cy="208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1600" y="3429000"/>
            <a:ext cx="3305266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227069" y="4780995"/>
            <a:ext cx="242957" cy="19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57901" y="5589240"/>
            <a:ext cx="3514099" cy="116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8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06694" y="4542367"/>
            <a:ext cx="4267607" cy="124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6" r="5862"/>
          <a:stretch/>
        </p:blipFill>
        <p:spPr>
          <a:xfrm>
            <a:off x="755576" y="1772816"/>
            <a:ext cx="8133521" cy="4085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4241" y="3304112"/>
            <a:ext cx="3934200" cy="1257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8</cp:revision>
  <dcterms:created xsi:type="dcterms:W3CDTF">2022-09-13T01:06:00Z</dcterms:created>
  <dcterms:modified xsi:type="dcterms:W3CDTF">2022-09-14T10:00:42Z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