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6E5B-7675-41FF-AEDB-8DDE0636D08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B1DBE-C7B3-48B2-AAEE-AB3CD4A2B6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25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B1DBE-C7B3-48B2-AAEE-AB3CD4A2B6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27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7072264-0490-B711-8B9A-9A03D20AF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109"/>
            <a:ext cx="9144000" cy="129778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4DEE15E-6F73-684E-6CDB-C9A9FFB0FAF8}"/>
              </a:ext>
            </a:extLst>
          </p:cNvPr>
          <p:cNvSpPr/>
          <p:nvPr/>
        </p:nvSpPr>
        <p:spPr bwMode="white">
          <a:xfrm>
            <a:off x="2123728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49C3B91-7AA7-E7D9-70C9-E1EF14326DA2}"/>
              </a:ext>
            </a:extLst>
          </p:cNvPr>
          <p:cNvSpPr/>
          <p:nvPr/>
        </p:nvSpPr>
        <p:spPr bwMode="white">
          <a:xfrm>
            <a:off x="3613132" y="295382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B68451D-6771-E9BC-F436-6354B49421F0}"/>
              </a:ext>
            </a:extLst>
          </p:cNvPr>
          <p:cNvSpPr/>
          <p:nvPr/>
        </p:nvSpPr>
        <p:spPr bwMode="white">
          <a:xfrm>
            <a:off x="5182287" y="295382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DA48DC8-F303-646A-59AA-3ED46E6A4722}"/>
              </a:ext>
            </a:extLst>
          </p:cNvPr>
          <p:cNvSpPr/>
          <p:nvPr/>
        </p:nvSpPr>
        <p:spPr bwMode="white">
          <a:xfrm>
            <a:off x="6756952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EBA516C-F00D-C3AF-BE52-A08CD7594E35}"/>
              </a:ext>
            </a:extLst>
          </p:cNvPr>
          <p:cNvSpPr/>
          <p:nvPr/>
        </p:nvSpPr>
        <p:spPr bwMode="white">
          <a:xfrm>
            <a:off x="8341464" y="2866197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C5874C4-9AA7-430C-0A31-32ED928ACE8A}"/>
              </a:ext>
            </a:extLst>
          </p:cNvPr>
          <p:cNvSpPr/>
          <p:nvPr/>
        </p:nvSpPr>
        <p:spPr bwMode="white">
          <a:xfrm>
            <a:off x="2330702" y="3501417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4E9EAD2-A6B5-E30E-34E8-BA82CA994726}"/>
              </a:ext>
            </a:extLst>
          </p:cNvPr>
          <p:cNvSpPr/>
          <p:nvPr/>
        </p:nvSpPr>
        <p:spPr bwMode="white">
          <a:xfrm>
            <a:off x="3635804" y="346971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A76EEAC-52E3-05DC-FEE0-80BD7E2700EA}"/>
              </a:ext>
            </a:extLst>
          </p:cNvPr>
          <p:cNvSpPr/>
          <p:nvPr/>
        </p:nvSpPr>
        <p:spPr bwMode="white">
          <a:xfrm>
            <a:off x="5129295" y="347285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68B2A0B-6B0E-353E-A76F-801AB5D97B9D}"/>
              </a:ext>
            </a:extLst>
          </p:cNvPr>
          <p:cNvSpPr/>
          <p:nvPr/>
        </p:nvSpPr>
        <p:spPr bwMode="white">
          <a:xfrm>
            <a:off x="6713807" y="3444989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3D6F887-4E84-EEFD-1A9F-50F87B6241CA}"/>
              </a:ext>
            </a:extLst>
          </p:cNvPr>
          <p:cNvSpPr/>
          <p:nvPr/>
        </p:nvSpPr>
        <p:spPr bwMode="white">
          <a:xfrm>
            <a:off x="8358491" y="3397701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506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8C1921-9364-1D7B-C237-2CDC2118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2204864"/>
            <a:ext cx="4104000" cy="10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0FAC6C-FC02-73BF-A31B-0BAB68A05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326" y="3437485"/>
            <a:ext cx="5047347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566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432742" y="4330285"/>
            <a:ext cx="3395370" cy="63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62343" y="5157192"/>
            <a:ext cx="385722" cy="695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42391" y="6045877"/>
            <a:ext cx="385722" cy="695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609373"/>
            <a:ext cx="7920000" cy="627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84776" y="667223"/>
            <a:ext cx="651120" cy="81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2460" y="667222"/>
            <a:ext cx="1036967" cy="152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5991" y="681960"/>
            <a:ext cx="707248" cy="80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9542" y="1812714"/>
            <a:ext cx="466071" cy="53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93702" y="2687143"/>
            <a:ext cx="466071" cy="51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85986" y="2687143"/>
            <a:ext cx="794046" cy="51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94577" y="4077071"/>
            <a:ext cx="845834" cy="86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792341" y="5949279"/>
            <a:ext cx="483333" cy="86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536689" y="5949279"/>
            <a:ext cx="845833" cy="86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97477" y="1844824"/>
            <a:ext cx="534363" cy="79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0729" y="1844824"/>
            <a:ext cx="313648" cy="79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68899" y="2908294"/>
            <a:ext cx="580830" cy="77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9781" y="2908294"/>
            <a:ext cx="557596" cy="77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21226" y="4607911"/>
            <a:ext cx="534363" cy="79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693618" y="4607911"/>
            <a:ext cx="557596" cy="79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321226" y="5671380"/>
            <a:ext cx="351751" cy="77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693618" y="5646451"/>
            <a:ext cx="470670" cy="79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2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16220" y="4282904"/>
            <a:ext cx="4286659" cy="153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011" r="3322" b="1"/>
          <a:stretch/>
        </p:blipFill>
        <p:spPr>
          <a:xfrm>
            <a:off x="683568" y="1124744"/>
            <a:ext cx="8352928" cy="3652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233" y="2609853"/>
            <a:ext cx="3924674" cy="153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078" r="4156"/>
          <a:stretch/>
        </p:blipFill>
        <p:spPr>
          <a:xfrm>
            <a:off x="504000" y="1196752"/>
            <a:ext cx="8460488" cy="416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6158" y="3169985"/>
            <a:ext cx="4991576" cy="153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564" r="14157"/>
          <a:stretch/>
        </p:blipFill>
        <p:spPr>
          <a:xfrm>
            <a:off x="1187624" y="1988840"/>
            <a:ext cx="7416824" cy="2881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445" y="3111858"/>
            <a:ext cx="4829636" cy="15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2022-09-14T09:59:18Z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