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29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44912" y="2417939"/>
            <a:ext cx="458935" cy="87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7151" y="2420889"/>
            <a:ext cx="601113" cy="87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71994" y="3875944"/>
            <a:ext cx="238531" cy="28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05798" y="3509184"/>
            <a:ext cx="588845" cy="87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95677" y="4964239"/>
            <a:ext cx="238531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56176" y="4615853"/>
            <a:ext cx="465761" cy="84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10525" y="5676926"/>
            <a:ext cx="384232" cy="87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73655" y="5676926"/>
            <a:ext cx="564310" cy="87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484" r="6656"/>
          <a:stretch/>
        </p:blipFill>
        <p:spPr>
          <a:xfrm>
            <a:off x="683568" y="1268760"/>
            <a:ext cx="8064896" cy="492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4174" y="3314048"/>
            <a:ext cx="2543417" cy="255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5486" y="3314048"/>
            <a:ext cx="2543417" cy="255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755576" y="1196752"/>
            <a:ext cx="8064896" cy="385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472" y="2454814"/>
            <a:ext cx="2552943" cy="230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6888" y="2454814"/>
            <a:ext cx="2467210" cy="254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83568" y="1124744"/>
            <a:ext cx="8136904" cy="403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4957" y="4217879"/>
            <a:ext cx="3172127" cy="58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0910" y="4685669"/>
            <a:ext cx="257199" cy="29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971600" y="1268760"/>
            <a:ext cx="8136904" cy="41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6440" y="4529472"/>
            <a:ext cx="257199" cy="29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1908" y="4529472"/>
            <a:ext cx="4067563" cy="581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6440" y="4987116"/>
            <a:ext cx="257199" cy="305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7564" y="4996650"/>
            <a:ext cx="257199" cy="29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29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68402" y="5258093"/>
            <a:ext cx="4879124" cy="148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83568" y="1052736"/>
            <a:ext cx="8280920" cy="558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482936"/>
            <a:ext cx="6715766" cy="310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1196752"/>
            <a:ext cx="8064896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441" y="4418824"/>
            <a:ext cx="4172348" cy="152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7" r="2489"/>
          <a:stretch/>
        </p:blipFill>
        <p:spPr>
          <a:xfrm>
            <a:off x="683568" y="1196752"/>
            <a:ext cx="8424936" cy="4508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157046"/>
            <a:ext cx="4381918" cy="151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1788" y="3462868"/>
            <a:ext cx="1514619" cy="140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1788" y="4869160"/>
            <a:ext cx="1514619" cy="106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6407" y="3462868"/>
            <a:ext cx="552502" cy="246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09519D-D255-313F-C9BD-A326233B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37" y="2132856"/>
            <a:ext cx="406672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6B6A34-1484-9E3B-6061-A86C146D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00" y="3457977"/>
            <a:ext cx="2496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83568" y="2132856"/>
            <a:ext cx="8136904" cy="334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915" y="3010804"/>
            <a:ext cx="3553164" cy="151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2079" y="4384985"/>
            <a:ext cx="200044" cy="143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11560" y="2060848"/>
            <a:ext cx="8352928" cy="318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959" y="2834488"/>
            <a:ext cx="7068224" cy="228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693620-7750-8DA0-1FAC-79F2DD4C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9263"/>
            <a:ext cx="9144000" cy="129947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ADB7D31-27D9-C3A3-29DF-6C394D2CAC5D}"/>
              </a:ext>
            </a:extLst>
          </p:cNvPr>
          <p:cNvSpPr/>
          <p:nvPr/>
        </p:nvSpPr>
        <p:spPr bwMode="white">
          <a:xfrm>
            <a:off x="2133687" y="291406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79D8EC-FEE6-1D47-A52B-3FE0DDCDB239}"/>
              </a:ext>
            </a:extLst>
          </p:cNvPr>
          <p:cNvSpPr/>
          <p:nvPr/>
        </p:nvSpPr>
        <p:spPr bwMode="white">
          <a:xfrm>
            <a:off x="3737994" y="295092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2CDE52F-AC04-498E-1EC3-42A815BD493A}"/>
              </a:ext>
            </a:extLst>
          </p:cNvPr>
          <p:cNvSpPr/>
          <p:nvPr/>
        </p:nvSpPr>
        <p:spPr bwMode="white">
          <a:xfrm>
            <a:off x="5266300" y="295092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8EDF808-6741-6933-DBA9-45C7369DDEF6}"/>
              </a:ext>
            </a:extLst>
          </p:cNvPr>
          <p:cNvSpPr/>
          <p:nvPr/>
        </p:nvSpPr>
        <p:spPr bwMode="white">
          <a:xfrm>
            <a:off x="6786812" y="293991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FC566D3-A3FF-CD56-511B-2BCEFF953C04}"/>
              </a:ext>
            </a:extLst>
          </p:cNvPr>
          <p:cNvSpPr/>
          <p:nvPr/>
        </p:nvSpPr>
        <p:spPr bwMode="white">
          <a:xfrm>
            <a:off x="8335797" y="2858333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FDE3B4D-A115-F838-70A8-27B604C38C17}"/>
              </a:ext>
            </a:extLst>
          </p:cNvPr>
          <p:cNvSpPr/>
          <p:nvPr/>
        </p:nvSpPr>
        <p:spPr bwMode="white">
          <a:xfrm>
            <a:off x="2195736" y="350100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9C2410A-EAA0-6A48-054B-CADC3790CCDE}"/>
              </a:ext>
            </a:extLst>
          </p:cNvPr>
          <p:cNvSpPr/>
          <p:nvPr/>
        </p:nvSpPr>
        <p:spPr bwMode="white">
          <a:xfrm>
            <a:off x="3631488" y="346938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7A38CBD-C706-3AC6-2110-24C2BF4F9BBD}"/>
              </a:ext>
            </a:extLst>
          </p:cNvPr>
          <p:cNvSpPr/>
          <p:nvPr/>
        </p:nvSpPr>
        <p:spPr bwMode="white">
          <a:xfrm>
            <a:off x="5254633" y="3471769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E37F609-9576-6FE9-692A-87B5223F936E}"/>
              </a:ext>
            </a:extLst>
          </p:cNvPr>
          <p:cNvSpPr/>
          <p:nvPr/>
        </p:nvSpPr>
        <p:spPr bwMode="white">
          <a:xfrm>
            <a:off x="6732543" y="3443967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576B2A6-3F85-D622-EB1A-66B34C513708}"/>
              </a:ext>
            </a:extLst>
          </p:cNvPr>
          <p:cNvSpPr/>
          <p:nvPr/>
        </p:nvSpPr>
        <p:spPr bwMode="white">
          <a:xfrm>
            <a:off x="8340901" y="339736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306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3409112" y="3331157"/>
            <a:ext cx="805838" cy="96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38571" y="3356992"/>
            <a:ext cx="805838" cy="93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64687" y="4748712"/>
            <a:ext cx="276251" cy="304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403" r="7490" b="1"/>
          <a:stretch/>
        </p:blipFill>
        <p:spPr>
          <a:xfrm>
            <a:off x="683568" y="1052736"/>
            <a:ext cx="7992888" cy="5205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889" y="1382393"/>
            <a:ext cx="466769" cy="29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6644" y="2508419"/>
            <a:ext cx="647761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9786" y="3634444"/>
            <a:ext cx="676339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7129" y="4770013"/>
            <a:ext cx="438191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1473" y="4481856"/>
            <a:ext cx="438191" cy="82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888" r="4990"/>
          <a:stretch/>
        </p:blipFill>
        <p:spPr>
          <a:xfrm>
            <a:off x="683568" y="1005384"/>
            <a:ext cx="8208912" cy="5381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2542" y="2293261"/>
            <a:ext cx="438191" cy="30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5188" y="2369601"/>
            <a:ext cx="371510" cy="3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5188" y="2436399"/>
            <a:ext cx="371510" cy="3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2542" y="3419277"/>
            <a:ext cx="428665" cy="30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8551" y="3419277"/>
            <a:ext cx="428665" cy="30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2410" y="5451831"/>
            <a:ext cx="257199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5574" y="5442288"/>
            <a:ext cx="485821" cy="30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64780" y="5814446"/>
            <a:ext cx="381036" cy="3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84626" y="5814446"/>
            <a:ext cx="476295" cy="3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21936" y="5900329"/>
            <a:ext cx="247673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75100" y="5900329"/>
            <a:ext cx="485821" cy="30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1" r="2489" b="-1"/>
          <a:stretch/>
        </p:blipFill>
        <p:spPr>
          <a:xfrm>
            <a:off x="611560" y="1268760"/>
            <a:ext cx="8424936" cy="3527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3853" y="3373940"/>
            <a:ext cx="2600573" cy="391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9178" y="3373940"/>
            <a:ext cx="1324101" cy="391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010" y="4271553"/>
            <a:ext cx="5001102" cy="401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614" r="4990"/>
          <a:stretch/>
        </p:blipFill>
        <p:spPr>
          <a:xfrm>
            <a:off x="683568" y="1121187"/>
            <a:ext cx="8208912" cy="4758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6302" y="2055166"/>
            <a:ext cx="171466" cy="29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991" y="2512988"/>
            <a:ext cx="447717" cy="29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0558" y="3180644"/>
            <a:ext cx="257199" cy="29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4350" y="3638465"/>
            <a:ext cx="447717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8066" y="4973776"/>
            <a:ext cx="475902" cy="90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1693" y="4973777"/>
            <a:ext cx="654443" cy="90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4831" y="2024256"/>
            <a:ext cx="342932" cy="2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3903231"/>
            <a:ext cx="342932" cy="2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4831" y="5324385"/>
            <a:ext cx="342932" cy="2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233" r="5822"/>
          <a:stretch/>
        </p:blipFill>
        <p:spPr>
          <a:xfrm>
            <a:off x="683568" y="1124744"/>
            <a:ext cx="8136904" cy="3296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5585" y="2637215"/>
            <a:ext cx="333406" cy="27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8430" y="3533927"/>
            <a:ext cx="390562" cy="381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2022-09-14T10:13:00Z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