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1" r:id="rId5"/>
    <p:sldId id="262" r:id="rId6"/>
    <p:sldId id="263" r:id="rId7"/>
    <p:sldId id="264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465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B826CA-8BC6-6B5C-95EB-297DF3706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37" y="2132856"/>
            <a:ext cx="4066726" cy="1080000"/>
          </a:xfrm>
          <a:prstGeom prst="rect">
            <a:avLst/>
          </a:prstGeom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3CBE9EE3-34FE-F5A8-46D5-87BBE9C41A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919" b="39869"/>
          <a:stretch/>
        </p:blipFill>
        <p:spPr>
          <a:xfrm>
            <a:off x="2699792" y="3375145"/>
            <a:ext cx="3697737" cy="5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8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50686" y="3130678"/>
            <a:ext cx="333406" cy="370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79263" y="3836494"/>
            <a:ext cx="333406" cy="162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9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046296" y="3140969"/>
            <a:ext cx="270119" cy="202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22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60079" y="4949049"/>
            <a:ext cx="2086174" cy="781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2022-09-14T06:27:05Z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