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1" r:id="rId6"/>
    <p:sldId id="262" r:id="rId7"/>
    <p:sldId id="268" r:id="rId8"/>
    <p:sldId id="263" r:id="rId9"/>
    <p:sldId id="264" r:id="rId10"/>
    <p:sldId id="265" r:id="rId11"/>
    <p:sldId id="266" r:id="rId12"/>
    <p:sldId id="269" r:id="rId13"/>
    <p:sldId id="267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495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09714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80542" y="3410835"/>
            <a:ext cx="1411738" cy="1602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62382" y="3067826"/>
            <a:ext cx="203446" cy="242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76308" y="3341739"/>
            <a:ext cx="383417" cy="39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62382" y="3420000"/>
            <a:ext cx="211271" cy="234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99783" y="4085217"/>
            <a:ext cx="352118" cy="234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76308" y="4351304"/>
            <a:ext cx="383417" cy="39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62382" y="4429565"/>
            <a:ext cx="211271" cy="234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776308" y="5079130"/>
            <a:ext cx="383417" cy="250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776308" y="5353043"/>
            <a:ext cx="383417" cy="39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776308" y="5423478"/>
            <a:ext cx="391242" cy="242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962523" y="5564347"/>
            <a:ext cx="211271" cy="250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707466" y="5564347"/>
            <a:ext cx="211271" cy="250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876450" y="5846086"/>
            <a:ext cx="383417" cy="31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621392" y="5846086"/>
            <a:ext cx="391242" cy="31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970348" y="5916521"/>
            <a:ext cx="203446" cy="234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4621392" y="5908695"/>
            <a:ext cx="391242" cy="242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2101789" y="6065217"/>
            <a:ext cx="219095" cy="242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5591674" y="6065217"/>
            <a:ext cx="219095" cy="242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2023541" y="6339130"/>
            <a:ext cx="383417" cy="39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5505601" y="6339130"/>
            <a:ext cx="391242" cy="39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2039191" y="6409565"/>
            <a:ext cx="367768" cy="234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5591674" y="6401739"/>
            <a:ext cx="219095" cy="242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BE00208-630E-BDD6-D214-8691050AC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66506"/>
            <a:ext cx="9144000" cy="13249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25CD0C-3793-8361-3EFD-3A0E121C8434}"/>
              </a:ext>
            </a:extLst>
          </p:cNvPr>
          <p:cNvSpPr/>
          <p:nvPr/>
        </p:nvSpPr>
        <p:spPr bwMode="white">
          <a:xfrm>
            <a:off x="1547665" y="2924944"/>
            <a:ext cx="360040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B65AB71-155F-9C2A-4D5D-188E7CA7587E}"/>
              </a:ext>
            </a:extLst>
          </p:cNvPr>
          <p:cNvSpPr/>
          <p:nvPr/>
        </p:nvSpPr>
        <p:spPr bwMode="white">
          <a:xfrm>
            <a:off x="3096373" y="2951491"/>
            <a:ext cx="360040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A42229D-8059-8E04-9264-8FFB2C4186DA}"/>
              </a:ext>
            </a:extLst>
          </p:cNvPr>
          <p:cNvSpPr/>
          <p:nvPr/>
        </p:nvSpPr>
        <p:spPr bwMode="white">
          <a:xfrm>
            <a:off x="4716016" y="2951491"/>
            <a:ext cx="360040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3CB2178-2F7F-1138-707C-0D5D93975EBB}"/>
              </a:ext>
            </a:extLst>
          </p:cNvPr>
          <p:cNvSpPr/>
          <p:nvPr/>
        </p:nvSpPr>
        <p:spPr bwMode="white">
          <a:xfrm>
            <a:off x="6660232" y="2924944"/>
            <a:ext cx="360040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98B1275-765B-947B-A496-E49F6403B23D}"/>
              </a:ext>
            </a:extLst>
          </p:cNvPr>
          <p:cNvSpPr/>
          <p:nvPr/>
        </p:nvSpPr>
        <p:spPr bwMode="white">
          <a:xfrm>
            <a:off x="8312259" y="2888419"/>
            <a:ext cx="360040" cy="630199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8A989E9-9338-18B6-AB08-4DB9FF67CDA4}"/>
              </a:ext>
            </a:extLst>
          </p:cNvPr>
          <p:cNvSpPr/>
          <p:nvPr/>
        </p:nvSpPr>
        <p:spPr bwMode="white">
          <a:xfrm>
            <a:off x="1619672" y="3445147"/>
            <a:ext cx="360040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C476E1C-8A87-B94A-1849-860CA337ECD9}"/>
              </a:ext>
            </a:extLst>
          </p:cNvPr>
          <p:cNvSpPr/>
          <p:nvPr/>
        </p:nvSpPr>
        <p:spPr bwMode="white">
          <a:xfrm>
            <a:off x="3091679" y="3471694"/>
            <a:ext cx="360040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37E90166-601D-E7D4-E189-DF04FD716B70}"/>
              </a:ext>
            </a:extLst>
          </p:cNvPr>
          <p:cNvSpPr/>
          <p:nvPr/>
        </p:nvSpPr>
        <p:spPr bwMode="white">
          <a:xfrm>
            <a:off x="5113010" y="3471694"/>
            <a:ext cx="360040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55DF8F37-D636-BA31-A4BD-999A977FBE36}"/>
              </a:ext>
            </a:extLst>
          </p:cNvPr>
          <p:cNvSpPr/>
          <p:nvPr/>
        </p:nvSpPr>
        <p:spPr bwMode="white">
          <a:xfrm>
            <a:off x="6585017" y="3445147"/>
            <a:ext cx="360040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481D2B3A-EDA2-CBAF-C956-AC00156C3C92}"/>
              </a:ext>
            </a:extLst>
          </p:cNvPr>
          <p:cNvSpPr/>
          <p:nvPr/>
        </p:nvSpPr>
        <p:spPr bwMode="white">
          <a:xfrm>
            <a:off x="8241614" y="3408622"/>
            <a:ext cx="360040" cy="630199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364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F03F4EF-26C1-8FB5-DB58-EFA5E4318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637" y="2132856"/>
            <a:ext cx="4066726" cy="108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D09B52C-3093-C8D5-5BFC-EF9FBB7B0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428" y="3501008"/>
            <a:ext cx="4937143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84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3978734" y="3836589"/>
            <a:ext cx="257199" cy="295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636683" y="3501008"/>
            <a:ext cx="535717" cy="860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907705" y="4828580"/>
            <a:ext cx="432048" cy="832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598138" y="5057501"/>
            <a:ext cx="171466" cy="295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6">
            <a:extLst>
              <a:ext uri="{FF2B5EF4-FFF2-40B4-BE49-F238E27FC236}">
                <a16:creationId xmlns:a16="http://schemas.microsoft.com/office/drawing/2014/main" id="{9CB81F6C-F4EB-E713-6AF7-AADEEA79D9C3}"/>
              </a:ext>
            </a:extLst>
          </p:cNvPr>
          <p:cNvSpPr/>
          <p:nvPr/>
        </p:nvSpPr>
        <p:spPr bwMode="white">
          <a:xfrm>
            <a:off x="1799017" y="5877272"/>
            <a:ext cx="432048" cy="568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7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83" r="4156" b="1"/>
          <a:stretch/>
        </p:blipFill>
        <p:spPr>
          <a:xfrm>
            <a:off x="683568" y="1234901"/>
            <a:ext cx="8280920" cy="38435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83964" y="1234901"/>
            <a:ext cx="257199" cy="305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37173" y="1244439"/>
            <a:ext cx="180992" cy="286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26809" y="1616399"/>
            <a:ext cx="390562" cy="38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51440" y="1616399"/>
            <a:ext cx="390562" cy="38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93490" y="1702236"/>
            <a:ext cx="247673" cy="295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18121" y="1702236"/>
            <a:ext cx="257199" cy="295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37217" y="2465231"/>
            <a:ext cx="257199" cy="286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483964" y="2684593"/>
            <a:ext cx="438191" cy="305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351484" y="2837192"/>
            <a:ext cx="466769" cy="38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370536" y="2923029"/>
            <a:ext cx="438191" cy="295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856357" y="3686024"/>
            <a:ext cx="257199" cy="295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950734" y="4439482"/>
            <a:ext cx="266725" cy="305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422" b="38495"/>
          <a:stretch/>
        </p:blipFill>
        <p:spPr>
          <a:xfrm>
            <a:off x="215998" y="1080001"/>
            <a:ext cx="8676481" cy="3789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30931" y="2040865"/>
            <a:ext cx="508276" cy="567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84368" y="2780928"/>
            <a:ext cx="435665" cy="411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30931" y="4171887"/>
            <a:ext cx="508276" cy="567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3932" r="-277"/>
          <a:stretch/>
        </p:blipFill>
        <p:spPr>
          <a:xfrm>
            <a:off x="-17576" y="2321044"/>
            <a:ext cx="8640000" cy="22159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471256" y="2310211"/>
            <a:ext cx="676296" cy="666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71256" y="3882232"/>
            <a:ext cx="579682" cy="483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70185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08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82901" y="3281770"/>
            <a:ext cx="6868180" cy="1706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6715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861756" y="4920000"/>
            <a:ext cx="6485239" cy="1892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63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4757580"/>
            <a:ext cx="4896317" cy="400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7</cp:revision>
  <dcterms:created xsi:type="dcterms:W3CDTF">2022-09-13T01:06:00Z</dcterms:created>
  <dcterms:modified xsi:type="dcterms:W3CDTF">2022-09-14T06:16:13Z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BD16648F702B44D187DE77A7517C9535</vt:lpwstr>
  </property>
</Properties>
</file>