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1196752"/>
            <a:ext cx="8064896" cy="519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590012"/>
            <a:ext cx="4372392" cy="14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7040" y="4619781"/>
            <a:ext cx="1171686" cy="3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91" r="6245"/>
          <a:stretch/>
        </p:blipFill>
        <p:spPr>
          <a:xfrm>
            <a:off x="683568" y="1196752"/>
            <a:ext cx="8100416" cy="397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915" y="3615395"/>
            <a:ext cx="4601014" cy="14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28518F-BEAF-E777-CC0B-FF5A59DEA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37" y="2132856"/>
            <a:ext cx="406672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AED030-EE32-C562-DCF1-9528F550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00" y="3449190"/>
            <a:ext cx="4488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8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23638" y="4341577"/>
            <a:ext cx="2431375" cy="238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3894" y="4341577"/>
            <a:ext cx="2395085" cy="21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8" r="4990"/>
          <a:stretch/>
        </p:blipFill>
        <p:spPr>
          <a:xfrm>
            <a:off x="755576" y="1268760"/>
            <a:ext cx="8208912" cy="3978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472" y="2531127"/>
            <a:ext cx="2591047" cy="248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7318" y="2531127"/>
            <a:ext cx="2552943" cy="249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7" r="11216"/>
          <a:stretch/>
        </p:blipFill>
        <p:spPr>
          <a:xfrm>
            <a:off x="755576" y="1268760"/>
            <a:ext cx="7670952" cy="3891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472" y="2444757"/>
            <a:ext cx="2591047" cy="2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7318" y="2435230"/>
            <a:ext cx="2552943" cy="2505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916832"/>
            <a:ext cx="8640000" cy="314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3389" y="3187388"/>
            <a:ext cx="438191" cy="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4657" y="3177835"/>
            <a:ext cx="428665" cy="30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9596" y="4285990"/>
            <a:ext cx="428665" cy="30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1338" y="4295543"/>
            <a:ext cx="438191" cy="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5744228"/>
            <a:ext cx="3657949" cy="581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6529" y="6211604"/>
            <a:ext cx="257199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8127" y="6202066"/>
            <a:ext cx="257199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59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51544" y="5427515"/>
            <a:ext cx="3809567" cy="13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3" r="4990"/>
          <a:stretch/>
        </p:blipFill>
        <p:spPr>
          <a:xfrm>
            <a:off x="683568" y="1268760"/>
            <a:ext cx="8208912" cy="474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397583"/>
            <a:ext cx="7287320" cy="2496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