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1196752"/>
            <a:ext cx="8136904" cy="52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7151" y="4182718"/>
            <a:ext cx="3705578" cy="189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971600" y="1268760"/>
            <a:ext cx="8064896" cy="406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2680" y="3127226"/>
            <a:ext cx="3781786" cy="190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4F6D7E-D181-4127-C3CE-76631370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916"/>
            <a:ext cx="9144000" cy="132216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180DC2B-26DC-6FB8-12AD-3C53236B77C1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B3689B3-3A47-3974-CD18-DB7FBBE23374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F49457-B214-776C-ADBA-BB2460AF4DD7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EB3880C-0FE3-5E42-06D7-60891083F850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FF2BB6-C302-E9FE-E3CE-D5A9720D2AD1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29F4D69-C761-4DFF-9183-D427DC7E7B14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CBAFA52-FB06-5B42-FD06-EDE1BA0755DD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02D822B-D32D-1571-E14E-BFC7932EFBE6}"/>
              </a:ext>
            </a:extLst>
          </p:cNvPr>
          <p:cNvSpPr/>
          <p:nvPr/>
        </p:nvSpPr>
        <p:spPr bwMode="white">
          <a:xfrm>
            <a:off x="5220072" y="34728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A464508-0112-E1DC-A494-01F3F9321393}"/>
              </a:ext>
            </a:extLst>
          </p:cNvPr>
          <p:cNvSpPr/>
          <p:nvPr/>
        </p:nvSpPr>
        <p:spPr bwMode="white">
          <a:xfrm>
            <a:off x="6847729" y="3444530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6B0193B-1A02-164A-E62B-3CDE30035701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024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71D345-7F7A-51FC-BEAB-C68006DB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37" y="2132856"/>
            <a:ext cx="406672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FC189B-E0C5-7F5F-F702-827E7560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65" y="3429000"/>
            <a:ext cx="486587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949495" y="3234460"/>
            <a:ext cx="3276912" cy="62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40807" y="3234460"/>
            <a:ext cx="2476736" cy="126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771800" y="4725145"/>
            <a:ext cx="936104" cy="85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63112" y="4725144"/>
            <a:ext cx="889207" cy="854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8831" y="1843728"/>
            <a:ext cx="432048" cy="45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3399" y="1843728"/>
            <a:ext cx="457243" cy="5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588" y="2301964"/>
            <a:ext cx="457243" cy="30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9307" y="2301964"/>
            <a:ext cx="285777" cy="2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3142" y="2846121"/>
            <a:ext cx="432048" cy="45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0232" y="2846121"/>
            <a:ext cx="432048" cy="45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4632" y="3304357"/>
            <a:ext cx="276251" cy="2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41248" y="3304357"/>
            <a:ext cx="257199" cy="30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83142" y="3848514"/>
            <a:ext cx="432048" cy="45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60232" y="3848514"/>
            <a:ext cx="432048" cy="45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64158" y="4316297"/>
            <a:ext cx="257199" cy="2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41248" y="4306750"/>
            <a:ext cx="257199" cy="30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3907" y="1843069"/>
            <a:ext cx="535300" cy="4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6596" y="1852608"/>
            <a:ext cx="356867" cy="4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2319988"/>
            <a:ext cx="247673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0862" y="2319988"/>
            <a:ext cx="257199" cy="28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5936" y="2854137"/>
            <a:ext cx="535300" cy="4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83519" y="3311978"/>
            <a:ext cx="447717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52739" y="4857195"/>
            <a:ext cx="535300" cy="4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07003" y="5324575"/>
            <a:ext cx="257199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44974" y="5858724"/>
            <a:ext cx="428665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16396" y="6230720"/>
            <a:ext cx="466769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16396" y="6316566"/>
            <a:ext cx="457243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2934" y="3015243"/>
            <a:ext cx="266725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3645024"/>
            <a:ext cx="2166676" cy="10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0" r="7490"/>
          <a:stretch/>
        </p:blipFill>
        <p:spPr>
          <a:xfrm>
            <a:off x="899592" y="1484784"/>
            <a:ext cx="7992888" cy="3340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29713" y="2165741"/>
            <a:ext cx="266725" cy="22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223145" y="3185712"/>
            <a:ext cx="4010736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13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51424" y="5099568"/>
            <a:ext cx="2866056" cy="165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9" r="4156"/>
          <a:stretch/>
        </p:blipFill>
        <p:spPr>
          <a:xfrm>
            <a:off x="683568" y="1412776"/>
            <a:ext cx="8280920" cy="4967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446325"/>
            <a:ext cx="7287320" cy="26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