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865079"/>
            <a:ext cx="2505314" cy="179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dirty="0"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6BA7EC50-2CA0-28D8-B617-BDD9BF0313AA}"/>
              </a:ext>
            </a:extLst>
          </p:cNvPr>
          <p:cNvSpPr/>
          <p:nvPr/>
        </p:nvSpPr>
        <p:spPr bwMode="white">
          <a:xfrm>
            <a:off x="6156176" y="1268760"/>
            <a:ext cx="2505314" cy="179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7DCA311-A373-5D8C-2B8B-2B8C10D7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37" y="2132856"/>
            <a:ext cx="4066726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DD9C57-55E1-F2AD-DD22-2273CFD6E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446841"/>
            <a:ext cx="486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5060454" y="3176022"/>
            <a:ext cx="219095" cy="25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56410" y="2924944"/>
            <a:ext cx="411394" cy="71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72199" y="2924944"/>
            <a:ext cx="411394" cy="71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699778" y="3840914"/>
            <a:ext cx="518646" cy="691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100204" y="3840914"/>
            <a:ext cx="530172" cy="691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512156" y="3840914"/>
            <a:ext cx="530172" cy="691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758315" y="5052693"/>
            <a:ext cx="227210" cy="17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354478" y="4738115"/>
            <a:ext cx="433546" cy="69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888149" y="6149449"/>
            <a:ext cx="332701" cy="64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934412" y="6149449"/>
            <a:ext cx="332701" cy="649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8" b="2803"/>
          <a:stretch/>
        </p:blipFill>
        <p:spPr>
          <a:xfrm>
            <a:off x="216000" y="1080001"/>
            <a:ext cx="8460456" cy="407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387907" y="1992712"/>
            <a:ext cx="584256" cy="80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3738" y="2008282"/>
            <a:ext cx="342933" cy="77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8344" y="2008282"/>
            <a:ext cx="431934" cy="77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1721" y="3082055"/>
            <a:ext cx="476296" cy="77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3738" y="3082055"/>
            <a:ext cx="476296" cy="77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22733" y="3082055"/>
            <a:ext cx="476296" cy="77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559373" y="4359557"/>
            <a:ext cx="257199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117780" y="4106759"/>
            <a:ext cx="476296" cy="77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880260" y="4115207"/>
            <a:ext cx="342933" cy="77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664" y="2636912"/>
            <a:ext cx="2448272" cy="144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652A1249-BD99-1973-ACF7-388C089D5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764"/>
          <a:stretch/>
        </p:blipFill>
        <p:spPr>
          <a:xfrm>
            <a:off x="216000" y="832684"/>
            <a:ext cx="8640000" cy="261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A8A8A80C-8370-C31B-36E1-A590AF1491DD}"/>
              </a:ext>
            </a:extLst>
          </p:cNvPr>
          <p:cNvSpPr/>
          <p:nvPr/>
        </p:nvSpPr>
        <p:spPr bwMode="white">
          <a:xfrm>
            <a:off x="539552" y="4334278"/>
            <a:ext cx="7128792" cy="1986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4831" y="2167478"/>
            <a:ext cx="342932" cy="276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7675" y="4008561"/>
            <a:ext cx="400088" cy="38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7675" y="5220051"/>
            <a:ext cx="400088" cy="38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97212" y="4866255"/>
            <a:ext cx="5201146" cy="1401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683568" y="1196752"/>
            <a:ext cx="8136904" cy="535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441" y="2914306"/>
            <a:ext cx="7296846" cy="3482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723" r="4717"/>
          <a:stretch/>
        </p:blipFill>
        <p:spPr>
          <a:xfrm>
            <a:off x="683568" y="973199"/>
            <a:ext cx="8100416" cy="5859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9714" y="3314555"/>
            <a:ext cx="7161038" cy="341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