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312B495-04AB-C142-4A57-F70F61B6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60848"/>
            <a:ext cx="5458845" cy="1080000"/>
          </a:xfrm>
          <a:prstGeom prst="rect">
            <a:avLst/>
          </a:prstGeom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DD7F532-433D-99E2-A957-728E92AC8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502" b="43794"/>
          <a:stretch/>
        </p:blipFill>
        <p:spPr>
          <a:xfrm>
            <a:off x="2466360" y="3501008"/>
            <a:ext cx="4211280" cy="5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7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84401" y="3295409"/>
            <a:ext cx="200044" cy="143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6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69605" y="4378963"/>
            <a:ext cx="2743461" cy="95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70046" y="3332741"/>
            <a:ext cx="209570" cy="162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3705016"/>
            <a:ext cx="180992" cy="162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2022-09-14T05:43:52Z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