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623851"/>
            <a:ext cx="4420022" cy="170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34468"/>
            <a:ext cx="6630033" cy="105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8A56B4-86AD-B78B-C600-B8B66EBE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2759878"/>
            <a:ext cx="9036496" cy="133824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F6D883D-660D-453A-727E-B4D75A743F46}"/>
              </a:ext>
            </a:extLst>
          </p:cNvPr>
          <p:cNvSpPr/>
          <p:nvPr/>
        </p:nvSpPr>
        <p:spPr bwMode="white">
          <a:xfrm>
            <a:off x="1835696" y="3117032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F5CD86-9405-74ED-ACE4-9B9F82017611}"/>
              </a:ext>
            </a:extLst>
          </p:cNvPr>
          <p:cNvSpPr/>
          <p:nvPr/>
        </p:nvSpPr>
        <p:spPr bwMode="white">
          <a:xfrm>
            <a:off x="3347864" y="3104683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8D9DC30-67AF-28A2-3C16-FFA42455E128}"/>
              </a:ext>
            </a:extLst>
          </p:cNvPr>
          <p:cNvSpPr/>
          <p:nvPr/>
        </p:nvSpPr>
        <p:spPr bwMode="white">
          <a:xfrm>
            <a:off x="4931005" y="3063316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2136754-0FF5-EAEF-8EF1-9FB49AA4A2FC}"/>
              </a:ext>
            </a:extLst>
          </p:cNvPr>
          <p:cNvSpPr/>
          <p:nvPr/>
        </p:nvSpPr>
        <p:spPr bwMode="white">
          <a:xfrm>
            <a:off x="6479694" y="3053209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DFB7ACB-BDAC-1BED-F33D-30EC50702199}"/>
              </a:ext>
            </a:extLst>
          </p:cNvPr>
          <p:cNvSpPr/>
          <p:nvPr/>
        </p:nvSpPr>
        <p:spPr bwMode="white">
          <a:xfrm>
            <a:off x="8028384" y="3014991"/>
            <a:ext cx="467517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11D2E9A-25CF-BA7D-2329-EAAEB56BF242}"/>
              </a:ext>
            </a:extLst>
          </p:cNvPr>
          <p:cNvSpPr/>
          <p:nvPr/>
        </p:nvSpPr>
        <p:spPr bwMode="white">
          <a:xfrm>
            <a:off x="2015181" y="3562844"/>
            <a:ext cx="576064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9AEE4D4-7EEB-1FC0-12CE-CE7555FEAC25}"/>
              </a:ext>
            </a:extLst>
          </p:cNvPr>
          <p:cNvSpPr/>
          <p:nvPr/>
        </p:nvSpPr>
        <p:spPr bwMode="white">
          <a:xfrm>
            <a:off x="3563888" y="3612111"/>
            <a:ext cx="576064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5445BA3-2690-99D3-8465-1B501A7ED8F3}"/>
              </a:ext>
            </a:extLst>
          </p:cNvPr>
          <p:cNvSpPr/>
          <p:nvPr/>
        </p:nvSpPr>
        <p:spPr bwMode="white">
          <a:xfrm>
            <a:off x="5121309" y="3569644"/>
            <a:ext cx="576064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D2867A-8E08-D7B5-76FD-3759991D4371}"/>
              </a:ext>
            </a:extLst>
          </p:cNvPr>
          <p:cNvSpPr/>
          <p:nvPr/>
        </p:nvSpPr>
        <p:spPr bwMode="white">
          <a:xfrm>
            <a:off x="6479694" y="3562844"/>
            <a:ext cx="576064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8053611-5FB8-5737-C93D-C59EE1E88EA9}"/>
              </a:ext>
            </a:extLst>
          </p:cNvPr>
          <p:cNvSpPr/>
          <p:nvPr/>
        </p:nvSpPr>
        <p:spPr bwMode="white">
          <a:xfrm>
            <a:off x="8100392" y="3512335"/>
            <a:ext cx="576064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412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5C343B-B90C-9895-C884-43A45146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79000"/>
            <a:ext cx="5458845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B6664D-F4C3-DB78-843A-9B20EEF99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29000"/>
            <a:ext cx="716155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54609"/>
          <a:stretch/>
        </p:blipFill>
        <p:spPr>
          <a:xfrm>
            <a:off x="216000" y="1080000"/>
            <a:ext cx="8604472" cy="371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292080" y="4077072"/>
            <a:ext cx="889578" cy="79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64" r="411"/>
          <a:stretch/>
        </p:blipFill>
        <p:spPr>
          <a:xfrm>
            <a:off x="0" y="1404295"/>
            <a:ext cx="8604472" cy="432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491880" y="2132856"/>
            <a:ext cx="960627" cy="57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75656" y="2856055"/>
            <a:ext cx="1169782" cy="57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44009" y="4365104"/>
            <a:ext cx="1080120" cy="57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13">
            <a:extLst>
              <a:ext uri="{FF2B5EF4-FFF2-40B4-BE49-F238E27FC236}">
                <a16:creationId xmlns:a16="http://schemas.microsoft.com/office/drawing/2014/main" id="{9F3160B2-88B9-A76B-05E3-820306BD5A27}"/>
              </a:ext>
            </a:extLst>
          </p:cNvPr>
          <p:cNvSpPr/>
          <p:nvPr/>
        </p:nvSpPr>
        <p:spPr bwMode="white">
          <a:xfrm>
            <a:off x="1475656" y="5189935"/>
            <a:ext cx="1080120" cy="57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481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98403" y="2557755"/>
            <a:ext cx="409614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8657" y="3587417"/>
            <a:ext cx="438191" cy="3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1512" y="3587417"/>
            <a:ext cx="257199" cy="3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5547" y="4626612"/>
            <a:ext cx="638235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78866" y="2932012"/>
            <a:ext cx="3200705" cy="39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1" r="14991"/>
          <a:stretch/>
        </p:blipFill>
        <p:spPr>
          <a:xfrm>
            <a:off x="1259632" y="1484784"/>
            <a:ext cx="7344816" cy="270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7107" y="2406253"/>
            <a:ext cx="2991135" cy="391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813" y="4684673"/>
            <a:ext cx="4991576" cy="104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977905"/>
            <a:ext cx="5839382" cy="104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