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9" r:id="rId6"/>
    <p:sldId id="261" r:id="rId7"/>
    <p:sldId id="270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53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268760"/>
            <a:ext cx="8640000" cy="4683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18813" y="2985589"/>
            <a:ext cx="5410716" cy="1907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21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73287" y="4300600"/>
            <a:ext cx="7820771" cy="1915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76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3533019"/>
            <a:ext cx="7068224" cy="1918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302B0D7-9E27-4E00-3D43-F9C50274C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079000"/>
            <a:ext cx="5458845" cy="108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0EF1DB8-6E46-64F3-AFC4-2589490E9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432220"/>
            <a:ext cx="7467278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11" b="28734"/>
          <a:stretch/>
        </p:blipFill>
        <p:spPr>
          <a:xfrm>
            <a:off x="215999" y="1080001"/>
            <a:ext cx="8604473" cy="52293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5292080" y="4221088"/>
            <a:ext cx="715484" cy="548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419872" y="5643405"/>
            <a:ext cx="973060" cy="565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2248" r="-422"/>
          <a:stretch/>
        </p:blipFill>
        <p:spPr>
          <a:xfrm>
            <a:off x="0" y="2410794"/>
            <a:ext cx="8676481" cy="2036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12"/>
          <p:cNvSpPr/>
          <p:nvPr/>
        </p:nvSpPr>
        <p:spPr bwMode="white">
          <a:xfrm>
            <a:off x="6912768" y="3274890"/>
            <a:ext cx="435704" cy="431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87941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11" b="48204"/>
          <a:stretch/>
        </p:blipFill>
        <p:spPr>
          <a:xfrm>
            <a:off x="216000" y="1080000"/>
            <a:ext cx="8604472" cy="3285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12360" y="2888746"/>
            <a:ext cx="576064" cy="752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12360" y="3573016"/>
            <a:ext cx="576064" cy="727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2931" r="411" b="1654"/>
          <a:stretch/>
        </p:blipFill>
        <p:spPr>
          <a:xfrm>
            <a:off x="35496" y="1988840"/>
            <a:ext cx="8604472" cy="28803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68344" y="2852936"/>
            <a:ext cx="576064" cy="752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39819" y="4293096"/>
            <a:ext cx="576064" cy="727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95817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20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4566602"/>
            <a:ext cx="3400749" cy="400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71" r="16217"/>
          <a:stretch/>
        </p:blipFill>
        <p:spPr>
          <a:xfrm>
            <a:off x="971600" y="1196752"/>
            <a:ext cx="7238904" cy="4510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3496" y="5250357"/>
            <a:ext cx="4448599" cy="390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8863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55696" y="4929142"/>
            <a:ext cx="6990964" cy="1828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8</cp:revision>
  <dcterms:created xsi:type="dcterms:W3CDTF">2022-09-13T01:06:00Z</dcterms:created>
  <dcterms:modified xsi:type="dcterms:W3CDTF">2022-09-14T10:18:26Z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