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0" r:id="rId15"/>
    <p:sldId id="267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886" r="411"/>
          <a:stretch>
            <a:fillRect/>
          </a:stretch>
        </p:blipFill>
        <p:spPr>
          <a:xfrm>
            <a:off x="0" y="1340768"/>
            <a:ext cx="8604472" cy="296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75656" y="3583922"/>
            <a:ext cx="809103" cy="72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0192" y="3717032"/>
            <a:ext cx="492498" cy="72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5872040"/>
            <a:ext cx="6248996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" y="2761045"/>
            <a:ext cx="9073008" cy="1335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white">
          <a:xfrm>
            <a:off x="2338718" y="3036173"/>
            <a:ext cx="540560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3"/>
          <p:cNvSpPr/>
          <p:nvPr/>
        </p:nvSpPr>
        <p:spPr bwMode="white">
          <a:xfrm>
            <a:off x="3779912" y="3108181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3"/>
          <p:cNvSpPr/>
          <p:nvPr/>
        </p:nvSpPr>
        <p:spPr bwMode="white">
          <a:xfrm>
            <a:off x="5363053" y="3066814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3"/>
          <p:cNvSpPr/>
          <p:nvPr/>
        </p:nvSpPr>
        <p:spPr bwMode="white">
          <a:xfrm>
            <a:off x="6946194" y="3066814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3"/>
          <p:cNvSpPr/>
          <p:nvPr/>
        </p:nvSpPr>
        <p:spPr bwMode="white">
          <a:xfrm>
            <a:off x="8529335" y="3066814"/>
            <a:ext cx="467517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2465516" y="3584079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4013835" y="3611245"/>
            <a:ext cx="494665" cy="3117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5570649" y="3581884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6804248" y="3581884"/>
            <a:ext cx="467517" cy="372913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8361227" y="3528212"/>
            <a:ext cx="467517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688" y="2079000"/>
            <a:ext cx="5458845" cy="10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73" y="3425401"/>
            <a:ext cx="5527273" cy="54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33080"/>
          <a:stretch>
            <a:fillRect/>
          </a:stretch>
        </p:blipFill>
        <p:spPr>
          <a:xfrm>
            <a:off x="215999" y="1080000"/>
            <a:ext cx="8604473" cy="479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7164288" y="3645024"/>
            <a:ext cx="1036510" cy="55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59832" y="4437112"/>
            <a:ext cx="94594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36372" y="5080517"/>
            <a:ext cx="744677" cy="48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920" r="411"/>
          <a:stretch>
            <a:fillRect/>
          </a:stretch>
        </p:blipFill>
        <p:spPr>
          <a:xfrm>
            <a:off x="0" y="2132856"/>
            <a:ext cx="8604473" cy="2371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6372201" y="2154690"/>
            <a:ext cx="1656184" cy="47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47664" y="3018786"/>
            <a:ext cx="1656184" cy="43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68195" y="3815101"/>
            <a:ext cx="727741" cy="42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11"/>
          <p:cNvSpPr/>
          <p:nvPr/>
        </p:nvSpPr>
        <p:spPr bwMode="white">
          <a:xfrm>
            <a:off x="3851920" y="3037196"/>
            <a:ext cx="1656184" cy="43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11"/>
          <p:cNvSpPr/>
          <p:nvPr/>
        </p:nvSpPr>
        <p:spPr bwMode="white">
          <a:xfrm>
            <a:off x="5076056" y="3770738"/>
            <a:ext cx="864096" cy="43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64908" y="2091032"/>
            <a:ext cx="1695611" cy="39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2882690"/>
            <a:ext cx="857331" cy="39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5294" y="3683885"/>
            <a:ext cx="447717" cy="38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4522" y="4466005"/>
            <a:ext cx="1276471" cy="39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4434" y="5257663"/>
            <a:ext cx="857331" cy="38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44824"/>
            <a:ext cx="8640000" cy="326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7369" y="2874901"/>
            <a:ext cx="276251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" r="5822"/>
          <a:stretch>
            <a:fillRect/>
          </a:stretch>
        </p:blipFill>
        <p:spPr>
          <a:xfrm>
            <a:off x="683568" y="1196752"/>
            <a:ext cx="8136904" cy="519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1892" y="2039895"/>
            <a:ext cx="295303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0260" y="4423101"/>
            <a:ext cx="276251" cy="29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00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50403" y="5805921"/>
            <a:ext cx="7413462" cy="100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42114"/>
          <a:stretch>
            <a:fillRect/>
          </a:stretch>
        </p:blipFill>
        <p:spPr>
          <a:xfrm>
            <a:off x="216000" y="1080000"/>
            <a:ext cx="8604472" cy="407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8332" y="4645341"/>
            <a:ext cx="959744" cy="39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4262" y="4652726"/>
            <a:ext cx="563328" cy="38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2022-09-13T01:06:00Z</dcterms:created>
  <dcterms:modified xsi:type="dcterms:W3CDTF">2022-09-14T11:53:40Z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