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8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801609"/>
            <a:ext cx="7782668" cy="126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119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0141" y="5404752"/>
            <a:ext cx="7766867" cy="128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7FE5C4E-EE12-9929-0BAA-3EDC8E109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79000"/>
            <a:ext cx="5458845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E60B2E-2B6F-5E7E-5BD8-8AEA4663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429001"/>
            <a:ext cx="6402855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30595"/>
          <a:stretch/>
        </p:blipFill>
        <p:spPr>
          <a:xfrm>
            <a:off x="216000" y="1080001"/>
            <a:ext cx="8604472" cy="5301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812360" y="4365104"/>
            <a:ext cx="596712" cy="56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76442" y="5486902"/>
            <a:ext cx="679588" cy="78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035" r="-13"/>
          <a:stretch/>
        </p:blipFill>
        <p:spPr>
          <a:xfrm>
            <a:off x="107504" y="2204864"/>
            <a:ext cx="8640000" cy="213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792615" y="3068960"/>
            <a:ext cx="442586" cy="365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40352" y="3789040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942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2085" y="2940683"/>
            <a:ext cx="295303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1137" y="3704040"/>
            <a:ext cx="276251" cy="29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6418" y="5221213"/>
            <a:ext cx="352458" cy="29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81" b="61719"/>
          <a:stretch/>
        </p:blipFill>
        <p:spPr>
          <a:xfrm>
            <a:off x="107504" y="2060848"/>
            <a:ext cx="8640000" cy="241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3784" y="3113704"/>
            <a:ext cx="392943" cy="44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883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281" r="-281"/>
          <a:stretch/>
        </p:blipFill>
        <p:spPr>
          <a:xfrm>
            <a:off x="251520" y="1412776"/>
            <a:ext cx="8640000" cy="389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64088" y="3789040"/>
            <a:ext cx="1292952" cy="551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712" y="4581128"/>
            <a:ext cx="968622" cy="551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758040"/>
            <a:ext cx="5633403" cy="124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6871C753-2352-9120-14A9-AA45F01FF639}"/>
              </a:ext>
            </a:extLst>
          </p:cNvPr>
          <p:cNvSpPr/>
          <p:nvPr/>
        </p:nvSpPr>
        <p:spPr bwMode="white">
          <a:xfrm>
            <a:off x="1043608" y="4213010"/>
            <a:ext cx="5633403" cy="124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71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61756" y="5455384"/>
            <a:ext cx="7536899" cy="124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2022-09-14T10:16:59Z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