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sldIdLst>
    <p:sldId id="256" r:id="rId3"/>
    <p:sldId id="259" r:id="rId4"/>
    <p:sldId id="260" r:id="rId5"/>
    <p:sldId id="261" r:id="rId6"/>
    <p:sldId id="262" r:id="rId7"/>
    <p:sldId id="269" r:id="rId8"/>
    <p:sldId id="263" r:id="rId9"/>
    <p:sldId id="264" r:id="rId10"/>
    <p:sldId id="265" r:id="rId11"/>
    <p:sldId id="266" r:id="rId12"/>
    <p:sldId id="267" r:id="rId13"/>
    <p:sldId id="270" r:id="rId14"/>
    <p:sldId id="268" r:id="rId15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495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836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39969" y="4110212"/>
            <a:ext cx="5639338" cy="18105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532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82813" y="3463399"/>
            <a:ext cx="5763175" cy="2507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>
            <a:extLst>
              <a:ext uri="{FF2B5EF4-FFF2-40B4-BE49-F238E27FC236}">
                <a16:creationId xmlns:a16="http://schemas.microsoft.com/office/drawing/2014/main" id="{5B9212EA-3EBD-2C58-C543-33784741EE36}"/>
              </a:ext>
            </a:extLst>
          </p:cNvPr>
          <p:cNvSpPr/>
          <p:nvPr/>
        </p:nvSpPr>
        <p:spPr bwMode="white">
          <a:xfrm>
            <a:off x="6876257" y="4815957"/>
            <a:ext cx="1728192" cy="17172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56BA700-20C9-DD68-B959-83F3635BC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8" y="2420888"/>
            <a:ext cx="8999984" cy="1385334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11AEDF4D-1B59-8905-D4B6-EF46B55AECF5}"/>
              </a:ext>
            </a:extLst>
          </p:cNvPr>
          <p:cNvSpPr/>
          <p:nvPr/>
        </p:nvSpPr>
        <p:spPr bwMode="white">
          <a:xfrm>
            <a:off x="2267744" y="2726102"/>
            <a:ext cx="467517" cy="311968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055D6CB2-4780-1434-7053-D90D630F327F}"/>
              </a:ext>
            </a:extLst>
          </p:cNvPr>
          <p:cNvSpPr/>
          <p:nvPr/>
        </p:nvSpPr>
        <p:spPr bwMode="white">
          <a:xfrm>
            <a:off x="3779912" y="2654094"/>
            <a:ext cx="467517" cy="432048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71B3A1BD-3681-6573-7088-0FD5B32A81FB}"/>
              </a:ext>
            </a:extLst>
          </p:cNvPr>
          <p:cNvSpPr/>
          <p:nvPr/>
        </p:nvSpPr>
        <p:spPr bwMode="white">
          <a:xfrm>
            <a:off x="5363053" y="2612727"/>
            <a:ext cx="467517" cy="432048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EFFCC7DB-CB11-F01B-9B56-679A606C31FD}"/>
              </a:ext>
            </a:extLst>
          </p:cNvPr>
          <p:cNvSpPr/>
          <p:nvPr/>
        </p:nvSpPr>
        <p:spPr bwMode="white">
          <a:xfrm>
            <a:off x="7043770" y="2666062"/>
            <a:ext cx="467517" cy="432048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9EDF7AFA-A755-DB6F-F734-3E485B80D7CB}"/>
              </a:ext>
            </a:extLst>
          </p:cNvPr>
          <p:cNvSpPr/>
          <p:nvPr/>
        </p:nvSpPr>
        <p:spPr bwMode="white">
          <a:xfrm>
            <a:off x="8393152" y="2574727"/>
            <a:ext cx="467517" cy="590782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E5FE9AFE-DA67-6742-516D-DA78C54EB167}"/>
              </a:ext>
            </a:extLst>
          </p:cNvPr>
          <p:cNvSpPr/>
          <p:nvPr/>
        </p:nvSpPr>
        <p:spPr bwMode="white">
          <a:xfrm>
            <a:off x="2274025" y="3189540"/>
            <a:ext cx="467517" cy="432048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38124F5A-5CCA-830B-1600-048BDF6FF7E9}"/>
              </a:ext>
            </a:extLst>
          </p:cNvPr>
          <p:cNvSpPr/>
          <p:nvPr/>
        </p:nvSpPr>
        <p:spPr bwMode="white">
          <a:xfrm>
            <a:off x="3779912" y="3171359"/>
            <a:ext cx="467517" cy="432048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78865D84-BF42-24D5-7480-05771F1C6157}"/>
              </a:ext>
            </a:extLst>
          </p:cNvPr>
          <p:cNvSpPr/>
          <p:nvPr/>
        </p:nvSpPr>
        <p:spPr bwMode="white">
          <a:xfrm>
            <a:off x="5363053" y="3189540"/>
            <a:ext cx="467517" cy="432048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8833E371-25E4-0D2D-6699-B61B76B9536D}"/>
              </a:ext>
            </a:extLst>
          </p:cNvPr>
          <p:cNvSpPr/>
          <p:nvPr/>
        </p:nvSpPr>
        <p:spPr bwMode="white">
          <a:xfrm>
            <a:off x="6946194" y="3130326"/>
            <a:ext cx="467517" cy="516451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1B189CCB-5E40-0C82-E50E-5FFDABC6EAD0}"/>
              </a:ext>
            </a:extLst>
          </p:cNvPr>
          <p:cNvSpPr/>
          <p:nvPr/>
        </p:nvSpPr>
        <p:spPr bwMode="white">
          <a:xfrm>
            <a:off x="8503496" y="3066314"/>
            <a:ext cx="467517" cy="590782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1020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FE744E7-1A08-0F2E-F784-78CB891DD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2577" y="2132856"/>
            <a:ext cx="5458845" cy="1080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212BD42-9CD6-3B5D-A443-67DCB0B01B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3429000"/>
            <a:ext cx="7989799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587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10"/>
          <p:cNvSpPr/>
          <p:nvPr/>
        </p:nvSpPr>
        <p:spPr bwMode="white">
          <a:xfrm>
            <a:off x="2416485" y="4919339"/>
            <a:ext cx="476295" cy="304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016396" y="5633857"/>
            <a:ext cx="476295" cy="2953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47" r="4156"/>
          <a:stretch/>
        </p:blipFill>
        <p:spPr>
          <a:xfrm>
            <a:off x="683568" y="1556792"/>
            <a:ext cx="8280920" cy="34466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17239" y="3105823"/>
            <a:ext cx="476295" cy="2956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369874" y="4517080"/>
            <a:ext cx="676339" cy="305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-422" b="43617"/>
          <a:stretch/>
        </p:blipFill>
        <p:spPr>
          <a:xfrm>
            <a:off x="216000" y="1080000"/>
            <a:ext cx="8676480" cy="37171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882736" y="2780928"/>
            <a:ext cx="349554" cy="332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882736" y="4149080"/>
            <a:ext cx="433680" cy="648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290" r="-422"/>
          <a:stretch/>
        </p:blipFill>
        <p:spPr>
          <a:xfrm>
            <a:off x="107504" y="1412776"/>
            <a:ext cx="8676480" cy="29475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668344" y="2300059"/>
            <a:ext cx="581521" cy="6334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68344" y="3531966"/>
            <a:ext cx="598136" cy="6552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08676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596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503320" y="2729776"/>
            <a:ext cx="295303" cy="3051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40586" y="5571588"/>
            <a:ext cx="342932" cy="2956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692696"/>
            <a:ext cx="8640000" cy="5684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3640" y="1093038"/>
            <a:ext cx="8640000" cy="37064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5536" y="1340768"/>
            <a:ext cx="7782668" cy="25154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k killer.</cp:lastModifiedBy>
  <cp:revision>7</cp:revision>
  <dcterms:created xsi:type="dcterms:W3CDTF">2022-09-13T01:06:00Z</dcterms:created>
  <dcterms:modified xsi:type="dcterms:W3CDTF">2022-09-14T03:59:18Z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2052-11.1.0.12019</vt:lpwstr>
  </property>
  <property fmtid="{D5CDD505-2E9C-101B-9397-08002B2CF9AE}" pid="3" name="ICV">
    <vt:lpwstr>BD16648F702B44D187DE77A7517C9535</vt:lpwstr>
  </property>
</Properties>
</file>