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77338"/>
            <a:ext cx="7487364" cy="180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243956"/>
            <a:ext cx="8640000" cy="437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7" y="2837415"/>
            <a:ext cx="5629812" cy="180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396460"/>
            <a:ext cx="7287320" cy="247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2577" y="2132856"/>
            <a:ext cx="5458845" cy="10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36311"/>
            <a:ext cx="7193392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362"/>
          <a:stretch>
            <a:fillRect/>
          </a:stretch>
        </p:blipFill>
        <p:spPr>
          <a:xfrm>
            <a:off x="755650" y="980440"/>
            <a:ext cx="7823835" cy="4472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4663" y="1101627"/>
            <a:ext cx="862582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1585" y="1740668"/>
            <a:ext cx="853956" cy="28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0855" y="1714760"/>
            <a:ext cx="1164486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3288" y="2379708"/>
            <a:ext cx="853956" cy="28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2959" y="3027384"/>
            <a:ext cx="862582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0855" y="3001477"/>
            <a:ext cx="1164486" cy="30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4663" y="3666425"/>
            <a:ext cx="862582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52959" y="4314101"/>
            <a:ext cx="862582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0855" y="4279558"/>
            <a:ext cx="1164486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13818" y="4961777"/>
            <a:ext cx="603807" cy="26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 descr="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087"/>
          <a:stretch>
            <a:fillRect/>
          </a:stretch>
        </p:blipFill>
        <p:spPr>
          <a:xfrm>
            <a:off x="755650" y="1052542"/>
            <a:ext cx="7823835" cy="131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12"/>
          <p:cNvSpPr/>
          <p:nvPr/>
        </p:nvSpPr>
        <p:spPr bwMode="white">
          <a:xfrm>
            <a:off x="2532495" y="1871693"/>
            <a:ext cx="414039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2383" y="4114365"/>
            <a:ext cx="1276471" cy="3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6165" y="4152533"/>
            <a:ext cx="638235" cy="29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1909" y="4801391"/>
            <a:ext cx="1266945" cy="3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7587" y="4849101"/>
            <a:ext cx="676339" cy="29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383" y="5497959"/>
            <a:ext cx="1276471" cy="3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46165" y="5536127"/>
            <a:ext cx="638235" cy="29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623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91437" y="1938795"/>
            <a:ext cx="2791251" cy="229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4752" y="5521445"/>
            <a:ext cx="3302692" cy="35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4" r="2097"/>
          <a:stretch>
            <a:fillRect/>
          </a:stretch>
        </p:blipFill>
        <p:spPr>
          <a:xfrm>
            <a:off x="577656" y="1124744"/>
            <a:ext cx="8458840" cy="3425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552" y="1268760"/>
            <a:ext cx="7839823" cy="3223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070.866141732284,&quot;width&quot;:12320.664566929134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2022-09-13T01:06:00Z</dcterms:created>
  <dcterms:modified xsi:type="dcterms:W3CDTF">2022-09-14T10:38:27Z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