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ADFB01-98FF-5B1C-632A-43306698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2276872"/>
            <a:ext cx="9000000" cy="13278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9192E7-7E5F-7F9A-23D7-4ECC5C0969CE}"/>
              </a:ext>
            </a:extLst>
          </p:cNvPr>
          <p:cNvSpPr/>
          <p:nvPr/>
        </p:nvSpPr>
        <p:spPr bwMode="white">
          <a:xfrm>
            <a:off x="2555776" y="2492896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2AF43C-BB4D-6288-FF54-E9B270F2FB60}"/>
              </a:ext>
            </a:extLst>
          </p:cNvPr>
          <p:cNvSpPr/>
          <p:nvPr/>
        </p:nvSpPr>
        <p:spPr bwMode="white">
          <a:xfrm>
            <a:off x="3923928" y="2564904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872138-4B36-9C2D-CBE7-7B1F577E80F9}"/>
              </a:ext>
            </a:extLst>
          </p:cNvPr>
          <p:cNvSpPr/>
          <p:nvPr/>
        </p:nvSpPr>
        <p:spPr bwMode="white">
          <a:xfrm>
            <a:off x="5507069" y="2523537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061415F-89BD-0321-16F3-72CA3C9B3BF6}"/>
              </a:ext>
            </a:extLst>
          </p:cNvPr>
          <p:cNvSpPr/>
          <p:nvPr/>
        </p:nvSpPr>
        <p:spPr bwMode="white">
          <a:xfrm>
            <a:off x="6948264" y="2514664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2389DF1-902D-8A94-B4CF-C75C51E28D32}"/>
              </a:ext>
            </a:extLst>
          </p:cNvPr>
          <p:cNvSpPr/>
          <p:nvPr/>
        </p:nvSpPr>
        <p:spPr bwMode="white">
          <a:xfrm>
            <a:off x="8389459" y="2484000"/>
            <a:ext cx="467517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B6CE2A8-ACED-0AB4-D030-05810108864D}"/>
              </a:ext>
            </a:extLst>
          </p:cNvPr>
          <p:cNvSpPr/>
          <p:nvPr/>
        </p:nvSpPr>
        <p:spPr bwMode="white">
          <a:xfrm>
            <a:off x="2267744" y="3101747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7405377-9D4E-FF79-FE39-125930C25A66}"/>
              </a:ext>
            </a:extLst>
          </p:cNvPr>
          <p:cNvSpPr/>
          <p:nvPr/>
        </p:nvSpPr>
        <p:spPr bwMode="white">
          <a:xfrm>
            <a:off x="3923928" y="3082169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14C792-3507-2C6C-F9B3-1B68E61E56EF}"/>
              </a:ext>
            </a:extLst>
          </p:cNvPr>
          <p:cNvSpPr/>
          <p:nvPr/>
        </p:nvSpPr>
        <p:spPr bwMode="white">
          <a:xfrm>
            <a:off x="5507069" y="3040802"/>
            <a:ext cx="467517" cy="3119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4C0664-9221-A80A-3A0C-E1B356CC0957}"/>
              </a:ext>
            </a:extLst>
          </p:cNvPr>
          <p:cNvSpPr/>
          <p:nvPr/>
        </p:nvSpPr>
        <p:spPr bwMode="white">
          <a:xfrm>
            <a:off x="6948264" y="3040802"/>
            <a:ext cx="467517" cy="372913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F200777-549A-3221-F792-7D07AD20D5B1}"/>
              </a:ext>
            </a:extLst>
          </p:cNvPr>
          <p:cNvSpPr/>
          <p:nvPr/>
        </p:nvSpPr>
        <p:spPr bwMode="white">
          <a:xfrm>
            <a:off x="8558523" y="2983493"/>
            <a:ext cx="467517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547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FE0E32-2176-9E9F-12B3-CE1C7497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60848"/>
            <a:ext cx="5458845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473E31-AD3F-F1B8-6AEC-3E44075E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10" y="3429001"/>
            <a:ext cx="471118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4" b="33741"/>
          <a:stretch/>
        </p:blipFill>
        <p:spPr>
          <a:xfrm>
            <a:off x="215999" y="1080001"/>
            <a:ext cx="8532465" cy="551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236296" y="6021288"/>
            <a:ext cx="677659" cy="519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59" r="411"/>
          <a:stretch/>
        </p:blipFill>
        <p:spPr>
          <a:xfrm>
            <a:off x="179512" y="1916832"/>
            <a:ext cx="8604473" cy="280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698984" y="4221088"/>
            <a:ext cx="605651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27984" y="4078365"/>
            <a:ext cx="61729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36296" y="4149727"/>
            <a:ext cx="605651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917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300" y="4017795"/>
            <a:ext cx="790650" cy="40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1667" y="4389789"/>
            <a:ext cx="895435" cy="39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7157" y="4389789"/>
            <a:ext cx="876383" cy="39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6826" y="4809474"/>
            <a:ext cx="790650" cy="4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3574" y="5191006"/>
            <a:ext cx="876383" cy="4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B18505AC-6AD2-5D92-2EDB-2F6E4367A256}"/>
              </a:ext>
            </a:extLst>
          </p:cNvPr>
          <p:cNvSpPr/>
          <p:nvPr/>
        </p:nvSpPr>
        <p:spPr bwMode="white">
          <a:xfrm>
            <a:off x="2639125" y="4017795"/>
            <a:ext cx="790650" cy="422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39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2336" y="4685063"/>
            <a:ext cx="234673" cy="25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8557" y="4685063"/>
            <a:ext cx="218489" cy="25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9403" y="5900253"/>
            <a:ext cx="218489" cy="2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2593" y="6515949"/>
            <a:ext cx="566452" cy="25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1567" y="6515949"/>
            <a:ext cx="566452" cy="251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350641" y="4002352"/>
            <a:ext cx="93142" cy="105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0885" y="4002353"/>
            <a:ext cx="1401196" cy="115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BF34318E-A81C-9662-A8DD-96B8E33A6540}"/>
              </a:ext>
            </a:extLst>
          </p:cNvPr>
          <p:cNvSpPr/>
          <p:nvPr/>
        </p:nvSpPr>
        <p:spPr bwMode="white">
          <a:xfrm>
            <a:off x="5292080" y="4149080"/>
            <a:ext cx="151216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276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439" y="5018691"/>
            <a:ext cx="2141673" cy="172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92515" y="6413896"/>
            <a:ext cx="2015986" cy="31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9</cp:revision>
  <dcterms:created xsi:type="dcterms:W3CDTF">2022-09-13T01:06:00Z</dcterms:created>
  <dcterms:modified xsi:type="dcterms:W3CDTF">2022-09-14T10:15:33Z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