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59" r:id="rId4"/>
    <p:sldId id="260" r:id="rId5"/>
    <p:sldId id="261" r:id="rId6"/>
    <p:sldId id="269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1053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156"/>
          <a:stretch/>
        </p:blipFill>
        <p:spPr>
          <a:xfrm>
            <a:off x="683568" y="1196752"/>
            <a:ext cx="8280920" cy="5365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97967" y="4055845"/>
            <a:ext cx="5182094" cy="2420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476" r="5010"/>
          <a:stretch/>
        </p:blipFill>
        <p:spPr>
          <a:xfrm>
            <a:off x="683568" y="1052736"/>
            <a:ext cx="8207127" cy="57496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88441" y="4847269"/>
            <a:ext cx="5420242" cy="1745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70624" y="5562573"/>
            <a:ext cx="647761" cy="305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51748" y="5524424"/>
            <a:ext cx="933539" cy="3910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4E2EFD6-4CBA-5082-0EBA-F0BFF7F55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060848"/>
            <a:ext cx="5458845" cy="108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E6D946E-9B2A-6038-21BD-A8C748B5A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3429000"/>
            <a:ext cx="3428491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9488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2100224" y="4472876"/>
            <a:ext cx="1559962" cy="3594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745058" y="5112876"/>
            <a:ext cx="411900" cy="3419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065169" y="6349041"/>
            <a:ext cx="1559962" cy="350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822" b="29909"/>
          <a:stretch/>
        </p:blipFill>
        <p:spPr>
          <a:xfrm>
            <a:off x="683568" y="836712"/>
            <a:ext cx="8136904" cy="47525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36096" y="1628800"/>
            <a:ext cx="570512" cy="495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27784" y="2276872"/>
            <a:ext cx="570512" cy="479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21013" y="2295388"/>
            <a:ext cx="570512" cy="479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35896" y="4365104"/>
            <a:ext cx="582155" cy="495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35696" y="5013176"/>
            <a:ext cx="570512" cy="495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0373" r="9157"/>
          <a:stretch/>
        </p:blipFill>
        <p:spPr>
          <a:xfrm>
            <a:off x="647564" y="2204864"/>
            <a:ext cx="7848872" cy="20088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7128284" y="2989605"/>
            <a:ext cx="537073" cy="568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78306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63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026363" y="2051795"/>
            <a:ext cx="295303" cy="304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21137" y="4090661"/>
            <a:ext cx="276251" cy="304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908720"/>
            <a:ext cx="823709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08343" y="1744555"/>
            <a:ext cx="281532" cy="299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67760" y="5642095"/>
            <a:ext cx="281532" cy="299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532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33" r="7931"/>
          <a:stretch/>
        </p:blipFill>
        <p:spPr>
          <a:xfrm>
            <a:off x="793680" y="1196751"/>
            <a:ext cx="7954784" cy="40788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5576" y="1340768"/>
            <a:ext cx="7344476" cy="2439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8</cp:revision>
  <dcterms:created xsi:type="dcterms:W3CDTF">2022-09-13T01:06:00Z</dcterms:created>
  <dcterms:modified xsi:type="dcterms:W3CDTF">2022-09-14T10:19:56Z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BD16648F702B44D187DE77A7517C9535</vt:lpwstr>
  </property>
</Properties>
</file>