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3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586" y="887139"/>
            <a:ext cx="77097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7584" y="980728"/>
            <a:ext cx="6902265" cy="5674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D667C5E-C46A-F530-778E-B19B2C669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777564"/>
            <a:ext cx="9001000" cy="1302871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BF46EA2-A45D-91B1-969E-D0637B56FA0D}"/>
              </a:ext>
            </a:extLst>
          </p:cNvPr>
          <p:cNvSpPr/>
          <p:nvPr/>
        </p:nvSpPr>
        <p:spPr bwMode="white">
          <a:xfrm>
            <a:off x="2303765" y="2951673"/>
            <a:ext cx="467517" cy="463867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A09629B-C87E-E2C3-0A55-66086A507919}"/>
              </a:ext>
            </a:extLst>
          </p:cNvPr>
          <p:cNvSpPr/>
          <p:nvPr/>
        </p:nvSpPr>
        <p:spPr bwMode="white">
          <a:xfrm>
            <a:off x="3760107" y="2973356"/>
            <a:ext cx="467517" cy="426584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BCD538D-5199-5063-2BE3-E0F38425F968}"/>
              </a:ext>
            </a:extLst>
          </p:cNvPr>
          <p:cNvSpPr/>
          <p:nvPr/>
        </p:nvSpPr>
        <p:spPr bwMode="white">
          <a:xfrm>
            <a:off x="5222859" y="2964552"/>
            <a:ext cx="467517" cy="435387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E6B4B47-8E42-2261-C00F-B651EFDB52FF}"/>
              </a:ext>
            </a:extLst>
          </p:cNvPr>
          <p:cNvSpPr/>
          <p:nvPr/>
        </p:nvSpPr>
        <p:spPr bwMode="white">
          <a:xfrm>
            <a:off x="6758562" y="2964551"/>
            <a:ext cx="467517" cy="372913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C969284-2AD3-0900-8BF9-296A9285A43A}"/>
              </a:ext>
            </a:extLst>
          </p:cNvPr>
          <p:cNvSpPr/>
          <p:nvPr/>
        </p:nvSpPr>
        <p:spPr bwMode="white">
          <a:xfrm>
            <a:off x="8316416" y="2921107"/>
            <a:ext cx="467517" cy="4265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2AE6823-1F51-B7DA-7625-288113A5585D}"/>
              </a:ext>
            </a:extLst>
          </p:cNvPr>
          <p:cNvSpPr/>
          <p:nvPr/>
        </p:nvSpPr>
        <p:spPr bwMode="white">
          <a:xfrm>
            <a:off x="2198821" y="3540027"/>
            <a:ext cx="467517" cy="372913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25250383-9AC4-7E63-2D4F-5EBD42263587}"/>
              </a:ext>
            </a:extLst>
          </p:cNvPr>
          <p:cNvSpPr/>
          <p:nvPr/>
        </p:nvSpPr>
        <p:spPr bwMode="white">
          <a:xfrm>
            <a:off x="3784881" y="3503916"/>
            <a:ext cx="467517" cy="426583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2A06CDA-C785-4ACD-970F-8915651AFDCB}"/>
              </a:ext>
            </a:extLst>
          </p:cNvPr>
          <p:cNvSpPr/>
          <p:nvPr/>
        </p:nvSpPr>
        <p:spPr bwMode="white">
          <a:xfrm>
            <a:off x="5161381" y="3458061"/>
            <a:ext cx="467517" cy="472437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2517AAE4-4E5E-107D-0736-27CD64661390}"/>
              </a:ext>
            </a:extLst>
          </p:cNvPr>
          <p:cNvSpPr/>
          <p:nvPr/>
        </p:nvSpPr>
        <p:spPr bwMode="white">
          <a:xfrm>
            <a:off x="6711420" y="3520537"/>
            <a:ext cx="467517" cy="409961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4C5433B5-A0BC-02E6-C842-FEFE92C503B4}"/>
              </a:ext>
            </a:extLst>
          </p:cNvPr>
          <p:cNvSpPr/>
          <p:nvPr/>
        </p:nvSpPr>
        <p:spPr bwMode="white">
          <a:xfrm>
            <a:off x="8237062" y="3463814"/>
            <a:ext cx="467517" cy="4265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60504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38D26D3-7C6E-C403-981F-D190E1E89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060848"/>
            <a:ext cx="5458845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8B5ED05-642D-144F-7238-C7E90C95B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429000"/>
            <a:ext cx="4158947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8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854676" y="5473841"/>
            <a:ext cx="457243" cy="295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9" r="7490"/>
          <a:stretch/>
        </p:blipFill>
        <p:spPr>
          <a:xfrm>
            <a:off x="971600" y="1700808"/>
            <a:ext cx="7992888" cy="3953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72658" y="1790974"/>
            <a:ext cx="257199" cy="295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05668" y="2430131"/>
            <a:ext cx="857331" cy="381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96098" y="3145606"/>
            <a:ext cx="438191" cy="295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96054" y="3784764"/>
            <a:ext cx="828754" cy="391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43551" y="4509779"/>
            <a:ext cx="266725" cy="295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00310" y="5148936"/>
            <a:ext cx="1257420" cy="381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2"/>
          <a:stretch/>
        </p:blipFill>
        <p:spPr>
          <a:xfrm>
            <a:off x="683568" y="1268760"/>
            <a:ext cx="8352928" cy="3506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07801" y="3479119"/>
            <a:ext cx="2114751" cy="390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99025" y="3479119"/>
            <a:ext cx="2057596" cy="390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31550" y="4155565"/>
            <a:ext cx="1409834" cy="390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8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3287" y="3969284"/>
            <a:ext cx="7820771" cy="1735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1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2"/>
          <a:stretch/>
        </p:blipFill>
        <p:spPr>
          <a:xfrm>
            <a:off x="755576" y="1196752"/>
            <a:ext cx="8136904" cy="4626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9975" y="1883614"/>
            <a:ext cx="1028798" cy="238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08211" y="1874074"/>
            <a:ext cx="6439514" cy="391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7604" y="2103029"/>
            <a:ext cx="1009746" cy="152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89026" y="3867884"/>
            <a:ext cx="3924674" cy="391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69975" y="4526127"/>
            <a:ext cx="7077750" cy="391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47725" y="4764621"/>
            <a:ext cx="200044" cy="152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2"/>
          <a:stretch/>
        </p:blipFill>
        <p:spPr>
          <a:xfrm>
            <a:off x="755576" y="1268760"/>
            <a:ext cx="8136904" cy="5234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9026" y="1955197"/>
            <a:ext cx="4077089" cy="400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65719" y="2069603"/>
            <a:ext cx="295303" cy="3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69975" y="2613033"/>
            <a:ext cx="7039647" cy="400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89026" y="4605609"/>
            <a:ext cx="3457905" cy="400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69975" y="5253911"/>
            <a:ext cx="7220639" cy="400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2022-09-14T05:35:10Z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