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3"/>
  </p:notesMasterIdLst>
  <p:sldIdLst>
    <p:sldId id="256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4"/>
    <p:sldId id="272" r:id="rId15"/>
    <p:sldId id="273" r:id="rId16"/>
    <p:sldId id="275" r:id="rId17"/>
    <p:sldId id="276" r:id="rId18"/>
    <p:sldId id="278" r:id="rId19"/>
    <p:sldId id="279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8020"/>
            <a:ext cx="11520000" cy="1056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848"/>
          <a:stretch>
            <a:fillRect/>
          </a:stretch>
        </p:blipFill>
        <p:spPr>
          <a:xfrm>
            <a:off x="982980" y="1485900"/>
            <a:ext cx="10040075" cy="260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658195" y="2393017"/>
            <a:ext cx="199933" cy="21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828906" y="2383467"/>
            <a:ext cx="495074" cy="21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370923" y="2383467"/>
            <a:ext cx="628363" cy="21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658195" y="2966019"/>
            <a:ext cx="199933" cy="21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828906" y="2966019"/>
            <a:ext cx="495074" cy="21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8361402" y="2966019"/>
            <a:ext cx="637884" cy="21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3677237" y="3548571"/>
            <a:ext cx="142809" cy="21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5847947" y="3548571"/>
            <a:ext cx="476033" cy="21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8380443" y="3548571"/>
            <a:ext cx="618842" cy="21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3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78"/>
          <a:stretch>
            <a:fillRect/>
          </a:stretch>
        </p:blipFill>
        <p:spPr>
          <a:xfrm>
            <a:off x="838835" y="4130675"/>
            <a:ext cx="11292295" cy="2087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2626995" y="4525645"/>
            <a:ext cx="1419860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7578090" y="4573270"/>
            <a:ext cx="146748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3312795" y="5551805"/>
            <a:ext cx="810895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8895715" y="5629910"/>
            <a:ext cx="949325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4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20" y="2117090"/>
            <a:ext cx="923290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6770" y="3170555"/>
            <a:ext cx="78994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0035" y="4231640"/>
            <a:ext cx="78994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160"/>
            <a:ext cx="11520000" cy="4096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9830" y="4037330"/>
            <a:ext cx="7047230" cy="107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2"/>
          <a:stretch>
            <a:fillRect/>
          </a:stretch>
        </p:blipFill>
        <p:spPr>
          <a:xfrm>
            <a:off x="671830" y="3573145"/>
            <a:ext cx="11113225" cy="116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170" y="4149090"/>
            <a:ext cx="2732405" cy="13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1990" y="4076700"/>
            <a:ext cx="3148330" cy="170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60"/>
          <a:stretch>
            <a:fillRect/>
          </a:stretch>
        </p:blipFill>
        <p:spPr>
          <a:xfrm>
            <a:off x="335915" y="1124585"/>
            <a:ext cx="11110050" cy="1680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47395" y="2322830"/>
            <a:ext cx="342265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096635" y="2421255"/>
            <a:ext cx="342265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189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1285" y="2177415"/>
            <a:ext cx="9406255" cy="136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788910"/>
            <a:ext cx="11520000" cy="2083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678940" y="4841875"/>
            <a:ext cx="3291205" cy="129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2175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8305" y="2249170"/>
            <a:ext cx="3575685" cy="198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1052695"/>
            <a:ext cx="11520000" cy="3755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805" y="4004310"/>
            <a:ext cx="6668135" cy="1042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75" y="2707005"/>
            <a:ext cx="504825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160"/>
            <a:ext cx="11520000" cy="423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51645" y="3961765"/>
            <a:ext cx="589915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4445" y="3886200"/>
            <a:ext cx="571500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1180" y="3943350"/>
            <a:ext cx="445770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61260" y="4566920"/>
            <a:ext cx="789305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35295" y="4715510"/>
            <a:ext cx="715010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77985" y="4715510"/>
            <a:ext cx="74549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15250" y="1270635"/>
            <a:ext cx="59690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1487" y="1432290"/>
            <a:ext cx="447471" cy="20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23735" y="2060701"/>
            <a:ext cx="618842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1565" y="1945640"/>
            <a:ext cx="177482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71635" y="1861820"/>
            <a:ext cx="627380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33805" y="2439035"/>
            <a:ext cx="172847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05865" y="3352800"/>
            <a:ext cx="923290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33420" y="3402330"/>
            <a:ext cx="206629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71775" y="4049395"/>
            <a:ext cx="422275" cy="230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35855" y="3977640"/>
            <a:ext cx="471170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19145" y="4536440"/>
            <a:ext cx="619125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17790" y="4536440"/>
            <a:ext cx="78041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520000" cy="3326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5745" y="3555365"/>
            <a:ext cx="638175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6235" y="3555365"/>
            <a:ext cx="78041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0075" y="3627120"/>
            <a:ext cx="638175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3915" y="3627120"/>
            <a:ext cx="495300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98205" y="3627120"/>
            <a:ext cx="791210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88245" y="3627120"/>
            <a:ext cx="61468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椭圆 11"/>
          <p:cNvSpPr/>
          <p:nvPr/>
        </p:nvSpPr>
        <p:spPr>
          <a:xfrm>
            <a:off x="1951355" y="1386840"/>
            <a:ext cx="391795" cy="298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497195" y="1386840"/>
            <a:ext cx="350520" cy="298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168765" y="1386840"/>
            <a:ext cx="351155" cy="3136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856740" y="2062480"/>
            <a:ext cx="318770" cy="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501640" y="2045335"/>
            <a:ext cx="346075" cy="332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169400" y="2062480"/>
            <a:ext cx="350520" cy="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1349375" y="3502660"/>
            <a:ext cx="638175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28"/>
          <a:stretch>
            <a:fillRect/>
          </a:stretch>
        </p:blipFill>
        <p:spPr>
          <a:xfrm>
            <a:off x="720090" y="4222750"/>
            <a:ext cx="11298010" cy="1529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2"/>
          <p:cNvSpPr/>
          <p:nvPr/>
        </p:nvSpPr>
        <p:spPr bwMode="white">
          <a:xfrm>
            <a:off x="5680075" y="4344035"/>
            <a:ext cx="65087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9307195" y="4344035"/>
            <a:ext cx="514985" cy="30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10421553" y="4920121"/>
            <a:ext cx="790214" cy="21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2279015" y="5360035"/>
            <a:ext cx="775335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4160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46250" y="1776278"/>
            <a:ext cx="257057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46250" y="2395132"/>
            <a:ext cx="257057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17688" y="2975903"/>
            <a:ext cx="285619" cy="26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46250" y="3613799"/>
            <a:ext cx="257057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46250" y="4223132"/>
            <a:ext cx="257057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46250" y="4841986"/>
            <a:ext cx="257057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980305"/>
            <a:ext cx="11520000" cy="4334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5815" y="1654175"/>
            <a:ext cx="39306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9261" y="3038091"/>
            <a:ext cx="22849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3642" y="4267046"/>
            <a:ext cx="218975" cy="209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89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5085" y="1123950"/>
            <a:ext cx="43751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1530" y="2527300"/>
            <a:ext cx="306705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1230" y="3834130"/>
            <a:ext cx="34734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458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1130" y="2992120"/>
            <a:ext cx="8759190" cy="174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5460" y="2954020"/>
            <a:ext cx="46672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007485" y="2954020"/>
            <a:ext cx="46672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112760" y="2954020"/>
            <a:ext cx="46672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9984105" y="2954020"/>
            <a:ext cx="46672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2022-09-15T13:21:30Z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559F4AF2376A4A6580D5C50A85B7B3D8</vt:lpwstr>
  </property>
</Properties>
</file>