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1" r:id="rId13"/>
    <p:sldId id="274" r:id="rId14"/>
    <p:sldId id="275" r:id="rId15"/>
    <p:sldId id="277" r:id="rId16"/>
    <p:sldId id="279" r:id="rId17"/>
    <p:sldId id="281" r:id="rId18"/>
    <p:sldId id="282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2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88460"/>
            <a:ext cx="11520000" cy="2222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1520" y="1952625"/>
            <a:ext cx="42418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88"/>
          <a:stretch>
            <a:fillRect/>
          </a:stretch>
        </p:blipFill>
        <p:spPr>
          <a:xfrm>
            <a:off x="1487805" y="2493010"/>
            <a:ext cx="10381070" cy="2205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696177" y="3189849"/>
            <a:ext cx="295140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447979" y="3189849"/>
            <a:ext cx="295140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8190260" y="3189849"/>
            <a:ext cx="295140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942062" y="3189849"/>
            <a:ext cx="295140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276938" y="3676776"/>
            <a:ext cx="304661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7609500" y="3676776"/>
            <a:ext cx="295140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9942062" y="3676776"/>
            <a:ext cx="295140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6447979" y="4163703"/>
            <a:ext cx="295140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9942062" y="4163703"/>
            <a:ext cx="295140" cy="267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4" name="img_1677721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443"/>
          <a:stretch>
            <a:fillRect/>
          </a:stretch>
        </p:blipFill>
        <p:spPr>
          <a:xfrm>
            <a:off x="835025" y="4796790"/>
            <a:ext cx="9165045" cy="115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0"/>
          <p:cNvSpPr/>
          <p:nvPr/>
        </p:nvSpPr>
        <p:spPr bwMode="white">
          <a:xfrm>
            <a:off x="2496185" y="5300980"/>
            <a:ext cx="526415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6495" y="4848860"/>
            <a:ext cx="1450340" cy="140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980" y="1080000"/>
            <a:ext cx="11520000" cy="4223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2864" y="2843790"/>
            <a:ext cx="799735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20875" y="4220845"/>
            <a:ext cx="4079240" cy="137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矩形 6"/>
          <p:cNvSpPr/>
          <p:nvPr/>
        </p:nvSpPr>
        <p:spPr>
          <a:xfrm>
            <a:off x="9984740" y="980440"/>
            <a:ext cx="2088515" cy="575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54"/>
          <a:stretch>
            <a:fillRect/>
          </a:stretch>
        </p:blipFill>
        <p:spPr>
          <a:xfrm>
            <a:off x="695960" y="260485"/>
            <a:ext cx="11520170" cy="20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210"/>
          <a:stretch>
            <a:fillRect/>
          </a:stretch>
        </p:blipFill>
        <p:spPr>
          <a:xfrm>
            <a:off x="911860" y="2276475"/>
            <a:ext cx="10459175" cy="4302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911350" y="3469005"/>
            <a:ext cx="4258310" cy="1303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911350" y="5595620"/>
            <a:ext cx="4949825" cy="103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189730"/>
            <a:ext cx="11520000" cy="3061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6050" y="1486535"/>
            <a:ext cx="5092065" cy="91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2926580"/>
            <a:ext cx="11520000" cy="3612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71905" y="4580890"/>
            <a:ext cx="7969885" cy="115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3275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0568" y="1708969"/>
            <a:ext cx="3122776" cy="1342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32"/>
          <a:stretch>
            <a:fillRect/>
          </a:stretch>
        </p:blipFill>
        <p:spPr>
          <a:xfrm>
            <a:off x="335915" y="3429000"/>
            <a:ext cx="11520170" cy="3272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840089" y="4650285"/>
            <a:ext cx="3694016" cy="187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470" y="1080000"/>
            <a:ext cx="11520000" cy="2917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3705" y="2956560"/>
            <a:ext cx="2162810" cy="104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67519" y="2853185"/>
            <a:ext cx="1332892" cy="80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8645" y="2652395"/>
            <a:ext cx="5934075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277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7935" y="1640840"/>
            <a:ext cx="785495" cy="524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59545" y="1631315"/>
            <a:ext cx="927100" cy="534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1480" y="2348865"/>
            <a:ext cx="859790" cy="45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0005" y="2790825"/>
            <a:ext cx="600075" cy="48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5260" y="3868420"/>
            <a:ext cx="932815" cy="568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3828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655" y="1056005"/>
            <a:ext cx="64770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2670" y="1715135"/>
            <a:ext cx="45339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80195" y="2311400"/>
            <a:ext cx="951865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3280" y="2842895"/>
            <a:ext cx="504190" cy="448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88855" y="2786380"/>
            <a:ext cx="65151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93035" y="3343275"/>
            <a:ext cx="584200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79405" y="3914775"/>
            <a:ext cx="498475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5145"/>
            <a:ext cx="11520000" cy="4449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4045" y="871855"/>
            <a:ext cx="207073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7320" y="1440180"/>
            <a:ext cx="3836670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9320" y="1972945"/>
            <a:ext cx="3779520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4905" y="3089275"/>
            <a:ext cx="177101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02055" y="4243070"/>
            <a:ext cx="514350" cy="377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4797925"/>
            <a:ext cx="11520000" cy="1553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325495" y="4732655"/>
            <a:ext cx="58991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247890" y="4733290"/>
            <a:ext cx="535940" cy="45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8185150" y="5361305"/>
            <a:ext cx="540385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5466715" y="5949315"/>
            <a:ext cx="496570" cy="316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052695"/>
            <a:ext cx="11520000" cy="35313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79289" y="1825763"/>
            <a:ext cx="295140" cy="276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17371" y="2446126"/>
            <a:ext cx="257057" cy="20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17371" y="3037858"/>
            <a:ext cx="257057" cy="20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79289" y="3610501"/>
            <a:ext cx="295140" cy="267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17371" y="4230864"/>
            <a:ext cx="257057" cy="200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648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9105" y="2493010"/>
            <a:ext cx="424815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79915" y="3644900"/>
            <a:ext cx="347345" cy="454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260"/>
            <a:ext cx="11520000" cy="3643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8650" y="1211580"/>
            <a:ext cx="261620" cy="371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3114" y="2556633"/>
            <a:ext cx="218975" cy="219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148955"/>
            <a:ext cx="11520000" cy="1761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17015" y="4964430"/>
            <a:ext cx="391795" cy="26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2674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5296" y="2086308"/>
            <a:ext cx="342743" cy="210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4915" y="2095859"/>
            <a:ext cx="342743" cy="200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1048" y="2067205"/>
            <a:ext cx="447471" cy="276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0667" y="2067205"/>
            <a:ext cx="295140" cy="229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3470" y="2531110"/>
            <a:ext cx="878205" cy="61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3635" y="2647315"/>
            <a:ext cx="941070" cy="503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85430" y="2644775"/>
            <a:ext cx="1112520" cy="53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80370" y="2647315"/>
            <a:ext cx="84899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02"/>
          <a:stretch>
            <a:fillRect/>
          </a:stretch>
        </p:blipFill>
        <p:spPr>
          <a:xfrm>
            <a:off x="695960" y="3500755"/>
            <a:ext cx="11243400" cy="1774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780894" y="4235144"/>
            <a:ext cx="761652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075374" y="4235144"/>
            <a:ext cx="580760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645952" y="4235144"/>
            <a:ext cx="628363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0835374" y="4235144"/>
            <a:ext cx="456991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2628564" y="4845657"/>
            <a:ext cx="304661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4913522" y="4845657"/>
            <a:ext cx="495074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7807803" y="4845657"/>
            <a:ext cx="466512" cy="219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10711605" y="4845657"/>
            <a:ext cx="466512" cy="219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2022-09-15T13:21:51Z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559F4AF2376A4A6580D5C50A85B7B3D8</vt:lpwstr>
  </property>
</Properties>
</file>