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7" r:id="rId18"/>
    <p:sldId id="278" r:id="rId19"/>
    <p:sldId id="27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60950"/>
            <a:ext cx="11520000" cy="4559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025" y="4074795"/>
            <a:ext cx="2283460" cy="162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655820" y="4074795"/>
            <a:ext cx="2283460" cy="162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7444740" y="4220845"/>
            <a:ext cx="4264660" cy="179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124450"/>
            <a:ext cx="11520000" cy="452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741045" y="3644900"/>
            <a:ext cx="2639695" cy="232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4223385" y="3716655"/>
            <a:ext cx="2639695" cy="232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7823835" y="3644900"/>
            <a:ext cx="2639695" cy="232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620260"/>
            <a:ext cx="11520000" cy="2491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340" y="2291080"/>
            <a:ext cx="4932045" cy="10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16"/>
          <a:stretch>
            <a:fillRect/>
          </a:stretch>
        </p:blipFill>
        <p:spPr>
          <a:xfrm>
            <a:off x="838835" y="3284855"/>
            <a:ext cx="11276420" cy="300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187575" y="4618990"/>
            <a:ext cx="5261610" cy="174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052695"/>
            <a:ext cx="11520000" cy="3616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8970" y="2420620"/>
            <a:ext cx="5277485" cy="229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404360"/>
            <a:ext cx="11520000" cy="3434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5495" y="1663700"/>
            <a:ext cx="4572000" cy="238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3428230"/>
            <a:ext cx="11520000" cy="3147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55354" y="4620408"/>
            <a:ext cx="2941884" cy="1716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60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0089" y="2581995"/>
            <a:ext cx="3960595" cy="172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196205"/>
            <a:ext cx="11520000" cy="248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35505" y="2636520"/>
            <a:ext cx="5892165" cy="164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85" y="2707005"/>
            <a:ext cx="5019675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620260"/>
            <a:ext cx="11520000" cy="2975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1325" y="1237615"/>
            <a:ext cx="993775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7350" y="1772920"/>
            <a:ext cx="1054735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54515" y="2360930"/>
            <a:ext cx="748030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12125" y="3068955"/>
            <a:ext cx="391795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731"/>
          <a:stretch>
            <a:fillRect/>
          </a:stretch>
        </p:blipFill>
        <p:spPr>
          <a:xfrm>
            <a:off x="695325" y="3595370"/>
            <a:ext cx="11520170" cy="100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7103745" y="3595370"/>
            <a:ext cx="85725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8275955" y="4220845"/>
            <a:ext cx="62103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464"/>
          <a:stretch>
            <a:fillRect/>
          </a:stretch>
        </p:blipFill>
        <p:spPr>
          <a:xfrm>
            <a:off x="695325" y="476385"/>
            <a:ext cx="11520170" cy="323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67305" y="3305810"/>
            <a:ext cx="38290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3610" y="3356610"/>
            <a:ext cx="49720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36125" y="3305175"/>
            <a:ext cx="43751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88" b="32575"/>
          <a:stretch>
            <a:fillRect/>
          </a:stretch>
        </p:blipFill>
        <p:spPr>
          <a:xfrm>
            <a:off x="767080" y="3932555"/>
            <a:ext cx="11106785" cy="232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799330" y="4508500"/>
            <a:ext cx="904240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9954260" y="4687570"/>
            <a:ext cx="119126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746626" y="5305459"/>
            <a:ext cx="1199603" cy="28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9792576" y="5305459"/>
            <a:ext cx="1190082" cy="2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651419" y="5877559"/>
            <a:ext cx="628363" cy="2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9935386" y="5868024"/>
            <a:ext cx="904462" cy="2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214"/>
          <a:stretch>
            <a:fillRect/>
          </a:stretch>
        </p:blipFill>
        <p:spPr>
          <a:xfrm>
            <a:off x="335280" y="1556520"/>
            <a:ext cx="11520170" cy="993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8"/>
          <p:cNvSpPr/>
          <p:nvPr/>
        </p:nvSpPr>
        <p:spPr bwMode="white">
          <a:xfrm>
            <a:off x="1972743" y="1624939"/>
            <a:ext cx="780694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7542330" y="1624939"/>
            <a:ext cx="495074" cy="21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3134264" y="2187504"/>
            <a:ext cx="199933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1"/>
          <p:cNvSpPr/>
          <p:nvPr/>
        </p:nvSpPr>
        <p:spPr bwMode="white">
          <a:xfrm>
            <a:off x="8265900" y="2197039"/>
            <a:ext cx="199933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2636385"/>
            <a:ext cx="11520000" cy="2308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2"/>
          <p:cNvSpPr/>
          <p:nvPr/>
        </p:nvSpPr>
        <p:spPr bwMode="white">
          <a:xfrm>
            <a:off x="3124743" y="3399469"/>
            <a:ext cx="352264" cy="20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5152644" y="4525019"/>
            <a:ext cx="352264" cy="20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258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48340" y="1628775"/>
            <a:ext cx="42862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5015" y="2204720"/>
            <a:ext cx="43497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5015" y="2708910"/>
            <a:ext cx="450850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15015" y="3296285"/>
            <a:ext cx="450850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15015" y="3789045"/>
            <a:ext cx="36322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1380"/>
            <a:ext cx="11520000" cy="334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30740" y="1252220"/>
            <a:ext cx="437515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4935" y="2901315"/>
            <a:ext cx="43307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41" b="51074"/>
          <a:stretch>
            <a:fillRect/>
          </a:stretch>
        </p:blipFill>
        <p:spPr>
          <a:xfrm>
            <a:off x="767080" y="3860165"/>
            <a:ext cx="11066145" cy="162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917815" y="3950970"/>
            <a:ext cx="372745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52"/>
          <a:stretch>
            <a:fillRect/>
          </a:stretch>
        </p:blipFill>
        <p:spPr>
          <a:xfrm>
            <a:off x="335280" y="1196475"/>
            <a:ext cx="11520170" cy="1662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963295" y="1727200"/>
            <a:ext cx="316230" cy="5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3068820"/>
            <a:ext cx="11520000" cy="2916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993640" y="2971165"/>
            <a:ext cx="42862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1052695"/>
            <a:ext cx="11520000" cy="402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3295" y="2564765"/>
            <a:ext cx="2032000" cy="115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7755" y="2298700"/>
            <a:ext cx="2155190" cy="175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1925" y="2827655"/>
            <a:ext cx="2401570" cy="10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2022-09-15T13:22:45Z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