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3" r:id="rId7"/>
    <p:sldId id="264" r:id="rId8"/>
    <p:sldId id="265" r:id="rId9"/>
    <p:sldId id="267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16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7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160" y="4076700"/>
            <a:ext cx="5525135" cy="137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4525" y="1570990"/>
            <a:ext cx="5314950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20" y="3674745"/>
            <a:ext cx="427672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970" y="116840"/>
            <a:ext cx="7221220" cy="1249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268595"/>
            <a:ext cx="8640000" cy="2113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41"/>
          <a:stretch>
            <a:fillRect/>
          </a:stretch>
        </p:blipFill>
        <p:spPr>
          <a:xfrm>
            <a:off x="971550" y="3356610"/>
            <a:ext cx="8057415" cy="3282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2914935" y="4386933"/>
            <a:ext cx="371510" cy="362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5296412" y="4386933"/>
            <a:ext cx="371510" cy="362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6096589" y="4386933"/>
            <a:ext cx="371510" cy="362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7887460" y="4386933"/>
            <a:ext cx="371510" cy="362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6"/>
          <p:cNvSpPr/>
          <p:nvPr/>
        </p:nvSpPr>
        <p:spPr bwMode="white">
          <a:xfrm>
            <a:off x="3696060" y="5178859"/>
            <a:ext cx="390562" cy="381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7"/>
          <p:cNvSpPr/>
          <p:nvPr/>
        </p:nvSpPr>
        <p:spPr bwMode="white">
          <a:xfrm>
            <a:off x="5286887" y="5178859"/>
            <a:ext cx="400088" cy="372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8"/>
          <p:cNvSpPr/>
          <p:nvPr/>
        </p:nvSpPr>
        <p:spPr bwMode="white">
          <a:xfrm>
            <a:off x="6877713" y="5178859"/>
            <a:ext cx="390562" cy="381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9"/>
          <p:cNvSpPr/>
          <p:nvPr/>
        </p:nvSpPr>
        <p:spPr bwMode="white">
          <a:xfrm>
            <a:off x="7868408" y="5178859"/>
            <a:ext cx="400088" cy="372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0"/>
          <p:cNvSpPr/>
          <p:nvPr/>
        </p:nvSpPr>
        <p:spPr bwMode="white">
          <a:xfrm>
            <a:off x="4496236" y="5970785"/>
            <a:ext cx="390562" cy="381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11"/>
          <p:cNvSpPr/>
          <p:nvPr/>
        </p:nvSpPr>
        <p:spPr bwMode="white">
          <a:xfrm>
            <a:off x="6087063" y="5970785"/>
            <a:ext cx="390562" cy="381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12"/>
          <p:cNvSpPr/>
          <p:nvPr/>
        </p:nvSpPr>
        <p:spPr bwMode="white">
          <a:xfrm>
            <a:off x="6877713" y="5970785"/>
            <a:ext cx="390562" cy="381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13"/>
          <p:cNvSpPr/>
          <p:nvPr/>
        </p:nvSpPr>
        <p:spPr bwMode="white">
          <a:xfrm>
            <a:off x="7868408" y="5970785"/>
            <a:ext cx="400088" cy="381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5138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19475" y="2493010"/>
            <a:ext cx="690880" cy="39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09770" y="2495550"/>
            <a:ext cx="756285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07990" y="2481580"/>
            <a:ext cx="706755" cy="431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88125" y="2439035"/>
            <a:ext cx="792480" cy="54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02550" y="2510155"/>
            <a:ext cx="572770" cy="40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14206" y="3209704"/>
            <a:ext cx="180992" cy="286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52645" y="3200400"/>
            <a:ext cx="508635" cy="38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09920" y="3200400"/>
            <a:ext cx="487680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67195" y="3200400"/>
            <a:ext cx="507365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33995" y="3200400"/>
            <a:ext cx="417195" cy="43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480843" y="3867571"/>
            <a:ext cx="485821" cy="30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538219" y="3867571"/>
            <a:ext cx="476295" cy="30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605145" y="3867785"/>
            <a:ext cx="582930" cy="37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516370" y="3789045"/>
            <a:ext cx="747395" cy="41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729220" y="3867785"/>
            <a:ext cx="546735" cy="332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633257" y="4687521"/>
            <a:ext cx="257199" cy="29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918594" y="5373990"/>
            <a:ext cx="457243" cy="29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452927" y="5373990"/>
            <a:ext cx="447717" cy="29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8640000" cy="4570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61747" y="3374663"/>
            <a:ext cx="276251" cy="295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3434" y="3374663"/>
            <a:ext cx="257199" cy="305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07990" y="3284855"/>
            <a:ext cx="76073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32270" y="3284855"/>
            <a:ext cx="492760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58020" y="3374663"/>
            <a:ext cx="257199" cy="305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38170" y="4032885"/>
            <a:ext cx="660400" cy="35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33434" y="4071146"/>
            <a:ext cx="257199" cy="295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16245" y="4004945"/>
            <a:ext cx="525145" cy="41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76808" y="4071146"/>
            <a:ext cx="257199" cy="295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58020" y="4071146"/>
            <a:ext cx="257199" cy="295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90236" y="4891660"/>
            <a:ext cx="247673" cy="295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750"/>
            <a:ext cx="8640000" cy="2950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14"/>
          <a:stretch>
            <a:fillRect/>
          </a:stretch>
        </p:blipFill>
        <p:spPr>
          <a:xfrm>
            <a:off x="899795" y="3427730"/>
            <a:ext cx="7921525" cy="2456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9750" y="3789045"/>
            <a:ext cx="4381500" cy="161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070" y="44450"/>
            <a:ext cx="6239510" cy="1083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80305"/>
            <a:ext cx="7920000" cy="1959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15" b="2281"/>
          <a:stretch>
            <a:fillRect/>
          </a:stretch>
        </p:blipFill>
        <p:spPr>
          <a:xfrm>
            <a:off x="899160" y="2924810"/>
            <a:ext cx="7308850" cy="3836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530225" y="3068955"/>
            <a:ext cx="3750310" cy="3668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88460"/>
            <a:ext cx="8640000" cy="4557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67885"/>
            <a:ext cx="8640000" cy="5026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2924810"/>
            <a:ext cx="7414895" cy="2751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