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5" r:id="rId9"/>
    <p:sldId id="267" r:id="rId10"/>
    <p:sldId id="269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7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590" y="2623820"/>
            <a:ext cx="7967345" cy="350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2788920"/>
            <a:ext cx="8906510" cy="1280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" y="2774315"/>
            <a:ext cx="9109710" cy="1309370"/>
          </a:xfrm>
          <a:prstGeom prst="rect">
            <a:avLst/>
          </a:prstGeom>
        </p:spPr>
      </p:pic>
      <p:sp>
        <p:nvSpPr>
          <p:cNvPr id="11" name="Rectangle 2"/>
          <p:cNvSpPr/>
          <p:nvPr/>
        </p:nvSpPr>
        <p:spPr bwMode="white">
          <a:xfrm>
            <a:off x="2393315" y="2975610"/>
            <a:ext cx="42735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3924300" y="2997200"/>
            <a:ext cx="42735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5377815" y="3068955"/>
            <a:ext cx="48577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6804660" y="3068955"/>
            <a:ext cx="42735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8559800" y="3068955"/>
            <a:ext cx="42735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2"/>
          <p:cNvSpPr/>
          <p:nvPr/>
        </p:nvSpPr>
        <p:spPr bwMode="white">
          <a:xfrm>
            <a:off x="2393315" y="3573145"/>
            <a:ext cx="42735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2"/>
          <p:cNvSpPr/>
          <p:nvPr/>
        </p:nvSpPr>
        <p:spPr bwMode="white">
          <a:xfrm>
            <a:off x="4126230" y="3573145"/>
            <a:ext cx="44132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2"/>
          <p:cNvSpPr/>
          <p:nvPr/>
        </p:nvSpPr>
        <p:spPr bwMode="white">
          <a:xfrm>
            <a:off x="5508625" y="3500755"/>
            <a:ext cx="42735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20" name="Rectangle 2"/>
          <p:cNvSpPr/>
          <p:nvPr/>
        </p:nvSpPr>
        <p:spPr bwMode="white">
          <a:xfrm>
            <a:off x="6877050" y="3573145"/>
            <a:ext cx="427355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21" name="Rectangle 2"/>
          <p:cNvSpPr/>
          <p:nvPr/>
        </p:nvSpPr>
        <p:spPr bwMode="white">
          <a:xfrm>
            <a:off x="8574405" y="3573145"/>
            <a:ext cx="440690" cy="3460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1570990"/>
            <a:ext cx="53149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3674745"/>
            <a:ext cx="45339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115" y="188595"/>
            <a:ext cx="6959600" cy="1102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340350"/>
            <a:ext cx="8640000" cy="4813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0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487" y="1261004"/>
            <a:ext cx="866857" cy="4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0773" y="1270531"/>
            <a:ext cx="828754" cy="371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487" y="2432772"/>
            <a:ext cx="866857" cy="4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1248" y="2442298"/>
            <a:ext cx="857331" cy="39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1744" y="3661699"/>
            <a:ext cx="638235" cy="2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-135"/>
            <a:ext cx="8640000" cy="305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64"/>
          <a:stretch>
            <a:fillRect/>
          </a:stretch>
        </p:blipFill>
        <p:spPr>
          <a:xfrm>
            <a:off x="971550" y="3068320"/>
            <a:ext cx="7943115" cy="357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504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5115" y="3500755"/>
            <a:ext cx="1080135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7505" y="3521710"/>
            <a:ext cx="100330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0380" y="3514725"/>
            <a:ext cx="85153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0560" y="3528695"/>
            <a:ext cx="68199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2260" y="4149090"/>
            <a:ext cx="86995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4345" y="4157980"/>
            <a:ext cx="808990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80380" y="4149090"/>
            <a:ext cx="85153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92315" y="4149090"/>
            <a:ext cx="53149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8160" y="4796790"/>
            <a:ext cx="775970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4345" y="4783455"/>
            <a:ext cx="76581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80380" y="4811395"/>
            <a:ext cx="80899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19595" y="4796790"/>
            <a:ext cx="81851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15920" y="5445125"/>
            <a:ext cx="80581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72940" y="5506720"/>
            <a:ext cx="577215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06440" y="5506720"/>
            <a:ext cx="60579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904355" y="5464175"/>
            <a:ext cx="78105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141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772785"/>
            <a:ext cx="8640000" cy="4251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1444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628640"/>
            <a:ext cx="8640000" cy="4438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88310" y="3041015"/>
            <a:ext cx="1249680" cy="240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5"/>
          <p:cNvSpPr/>
          <p:nvPr/>
        </p:nvSpPr>
        <p:spPr bwMode="white">
          <a:xfrm>
            <a:off x="4644390" y="2458720"/>
            <a:ext cx="1171575" cy="300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6228080" y="3056890"/>
            <a:ext cx="1171575" cy="240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2529840"/>
            <a:ext cx="7192645" cy="179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