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0"/>
  </p:notesMasterIdLst>
  <p:sldIdLst>
    <p:sldId id="256" r:id="rId4"/>
    <p:sldId id="259" r:id="rId5"/>
    <p:sldId id="260" r:id="rId6"/>
    <p:sldId id="262" r:id="rId7"/>
    <p:sldId id="263" r:id="rId8"/>
    <p:sldId id="264" r:id="rId9"/>
    <p:sldId id="266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4315"/>
            <a:ext cx="8640000" cy="3169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0"/>
          <a:stretch>
            <a:fillRect/>
          </a:stretch>
        </p:blipFill>
        <p:spPr>
          <a:xfrm>
            <a:off x="971550" y="3213100"/>
            <a:ext cx="7884695" cy="353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539115" y="3213735"/>
            <a:ext cx="5006340" cy="345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1786255"/>
            <a:ext cx="53149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746500"/>
            <a:ext cx="45148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4315"/>
            <a:ext cx="8640000" cy="155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510530"/>
            <a:ext cx="8640000" cy="465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3693160" y="2204720"/>
            <a:ext cx="1029335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645535" y="3140710"/>
            <a:ext cx="1143635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684395" y="3961130"/>
            <a:ext cx="685800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787900" y="4694555"/>
            <a:ext cx="93281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4722495" y="5366385"/>
            <a:ext cx="1074420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945" y="1844675"/>
            <a:ext cx="767715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55" y="4149090"/>
            <a:ext cx="958215" cy="83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750"/>
            <a:ext cx="8114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0275" y="2301875"/>
            <a:ext cx="64262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7425" y="3073400"/>
            <a:ext cx="619125" cy="65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4842" y="4042037"/>
            <a:ext cx="402593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5799" y="4821384"/>
            <a:ext cx="438379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4842" y="5600731"/>
            <a:ext cx="402593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142"/>
          <a:stretch>
            <a:fillRect/>
          </a:stretch>
        </p:blipFill>
        <p:spPr>
          <a:xfrm>
            <a:off x="252095" y="332740"/>
            <a:ext cx="8639810" cy="874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570"/>
          <a:stretch>
            <a:fillRect/>
          </a:stretch>
        </p:blipFill>
        <p:spPr>
          <a:xfrm>
            <a:off x="971550" y="3500755"/>
            <a:ext cx="7726580" cy="3032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356"/>
          <a:stretch>
            <a:fillRect/>
          </a:stretch>
        </p:blipFill>
        <p:spPr>
          <a:xfrm>
            <a:off x="755650" y="1216025"/>
            <a:ext cx="7522210" cy="241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650" y="3477895"/>
            <a:ext cx="3500755" cy="307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716145" y="3500755"/>
            <a:ext cx="3500755" cy="307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141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700395"/>
            <a:ext cx="8640000" cy="426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683895" y="3860800"/>
            <a:ext cx="8043545" cy="220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637155"/>
            <a:ext cx="6602095" cy="248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35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1800" y="2609215"/>
            <a:ext cx="5760085" cy="67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31800" y="3473450"/>
            <a:ext cx="5043805" cy="248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