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notesMasterIdLst>
    <p:notesMasterId r:id="rId15"/>
  </p:notesMasterIdLst>
  <p:sldIdLst>
    <p:sldId id="256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6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0" Type="http://schemas.openxmlformats.org/officeDocument/2006/relationships/tags" Target="tags/tag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2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510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53845" y="3356610"/>
            <a:ext cx="6036310" cy="2069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332605"/>
            <a:ext cx="8640000" cy="29070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484"/>
          <a:stretch>
            <a:fillRect/>
          </a:stretch>
        </p:blipFill>
        <p:spPr>
          <a:xfrm>
            <a:off x="899160" y="3140710"/>
            <a:ext cx="8079640" cy="34696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467360" y="3140710"/>
            <a:ext cx="8183880" cy="3517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4525" y="1714500"/>
            <a:ext cx="5314950" cy="14192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0" y="3736340"/>
            <a:ext cx="4953000" cy="6762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215" y="71120"/>
            <a:ext cx="7462520" cy="12693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1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315" y="1340350"/>
            <a:ext cx="8640000" cy="51890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3"/>
          <p:cNvSpPr/>
          <p:nvPr/>
        </p:nvSpPr>
        <p:spPr bwMode="white">
          <a:xfrm>
            <a:off x="5810238" y="2208363"/>
            <a:ext cx="276251" cy="305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4"/>
          <p:cNvSpPr/>
          <p:nvPr/>
        </p:nvSpPr>
        <p:spPr bwMode="white">
          <a:xfrm>
            <a:off x="4428982" y="2847449"/>
            <a:ext cx="847805" cy="305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5"/>
          <p:cNvSpPr/>
          <p:nvPr/>
        </p:nvSpPr>
        <p:spPr bwMode="white">
          <a:xfrm>
            <a:off x="4181308" y="4135161"/>
            <a:ext cx="1285997" cy="295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6"/>
          <p:cNvSpPr/>
          <p:nvPr/>
        </p:nvSpPr>
        <p:spPr bwMode="white">
          <a:xfrm>
            <a:off x="4086225" y="4774565"/>
            <a:ext cx="767715" cy="454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7"/>
          <p:cNvSpPr/>
          <p:nvPr/>
        </p:nvSpPr>
        <p:spPr bwMode="white">
          <a:xfrm>
            <a:off x="2638425" y="5413375"/>
            <a:ext cx="1127125" cy="367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7" name="Rectangle 8"/>
          <p:cNvSpPr/>
          <p:nvPr/>
        </p:nvSpPr>
        <p:spPr bwMode="white">
          <a:xfrm>
            <a:off x="1913890" y="6061710"/>
            <a:ext cx="875030" cy="467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760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30707" y="2262475"/>
            <a:ext cx="428665" cy="3051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92692" y="3139796"/>
            <a:ext cx="428665" cy="3051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36374" y="3149332"/>
            <a:ext cx="438191" cy="2956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92692" y="4017116"/>
            <a:ext cx="428665" cy="3146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21887" y="4026652"/>
            <a:ext cx="428665" cy="3051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4"/>
          <p:cNvSpPr/>
          <p:nvPr/>
        </p:nvSpPr>
        <p:spPr bwMode="white">
          <a:xfrm>
            <a:off x="6444019" y="2276842"/>
            <a:ext cx="438191" cy="2956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571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86130" y="2564765"/>
            <a:ext cx="3121660" cy="2242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47720" y="1844675"/>
            <a:ext cx="1486535" cy="643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2" name="Rectangle 3"/>
          <p:cNvSpPr/>
          <p:nvPr/>
        </p:nvSpPr>
        <p:spPr bwMode="white">
          <a:xfrm>
            <a:off x="4859655" y="2564765"/>
            <a:ext cx="3063875" cy="2385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3" name="Rectangle 4"/>
          <p:cNvSpPr/>
          <p:nvPr/>
        </p:nvSpPr>
        <p:spPr bwMode="white">
          <a:xfrm>
            <a:off x="7019925" y="1772920"/>
            <a:ext cx="1512570" cy="666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22" grpId="0" bldLvl="0" animBg="1"/>
      <p:bldP spid="2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1124450"/>
            <a:ext cx="8640000" cy="38261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2905" y="1772920"/>
            <a:ext cx="3469640" cy="3279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05710" y="1268730"/>
            <a:ext cx="1389380" cy="530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2"/>
          <p:cNvSpPr/>
          <p:nvPr/>
        </p:nvSpPr>
        <p:spPr bwMode="white">
          <a:xfrm>
            <a:off x="4427855" y="1844675"/>
            <a:ext cx="3469640" cy="3279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2" name="Rectangle 3"/>
          <p:cNvSpPr/>
          <p:nvPr/>
        </p:nvSpPr>
        <p:spPr bwMode="white">
          <a:xfrm>
            <a:off x="6372225" y="1314450"/>
            <a:ext cx="1389380" cy="530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21" grpId="0" bldLvl="0" animBg="1"/>
      <p:bldP spid="2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915" y="620260"/>
            <a:ext cx="804072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3850" y="1772920"/>
            <a:ext cx="3866515" cy="4549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57475" y="692785"/>
            <a:ext cx="1342390" cy="377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9" name="Rectangle 2"/>
          <p:cNvSpPr/>
          <p:nvPr/>
        </p:nvSpPr>
        <p:spPr bwMode="white">
          <a:xfrm>
            <a:off x="4356100" y="1772920"/>
            <a:ext cx="3866515" cy="4549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0" name="Rectangle 3"/>
          <p:cNvSpPr/>
          <p:nvPr/>
        </p:nvSpPr>
        <p:spPr bwMode="white">
          <a:xfrm>
            <a:off x="6083935" y="764540"/>
            <a:ext cx="1342390" cy="377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29" grpId="0" bldLvl="0" animBg="1"/>
      <p:bldP spid="30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692650"/>
            <a:ext cx="8640000" cy="50327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8"/>
          <p:cNvSpPr/>
          <p:nvPr/>
        </p:nvSpPr>
        <p:spPr bwMode="white">
          <a:xfrm>
            <a:off x="1619885" y="4293235"/>
            <a:ext cx="5784850" cy="1998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947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47495" y="3228975"/>
            <a:ext cx="5902325" cy="2017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tags/tag1.xml><?xml version="1.0" encoding="utf-8"?>
<p:tagLst xmlns:p="http://schemas.openxmlformats.org/presentationml/2006/main">
  <p:tag name="COMMONDATA" val="eyJoZGlkIjoiNDEyNjE4ZmUyZjIyZjU5MDIwNDBjYjJiM2MyZjZjMW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8</cp:revision>
  <dcterms:created xsi:type="dcterms:W3CDTF">2022-09-13T01:06:00Z</dcterms:created>
  <dcterms:modified xsi:type="dcterms:W3CDTF">2022-09-15T10:53:54Z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BD16648F702B44D187DE77A7517C9535</vt:lpwstr>
  </property>
</Properties>
</file>