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E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47"/>
        <p:guide pos="28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4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64610" y="2749550"/>
            <a:ext cx="1113155" cy="470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23665" y="3356610"/>
            <a:ext cx="1065530" cy="627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79520" y="4076700"/>
            <a:ext cx="1228725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23665" y="4725035"/>
            <a:ext cx="885825" cy="603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75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41115" y="2054534"/>
            <a:ext cx="1085953" cy="305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45988" y="2742441"/>
            <a:ext cx="1076427" cy="305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60185" y="3302635"/>
            <a:ext cx="1076325" cy="43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81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650" y="2700020"/>
            <a:ext cx="6420485" cy="777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60" y="2786380"/>
            <a:ext cx="9048750" cy="1285875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 bwMode="white">
          <a:xfrm>
            <a:off x="2339975" y="3068955"/>
            <a:ext cx="646430" cy="29781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1" name="Rectangle 3"/>
          <p:cNvSpPr/>
          <p:nvPr/>
        </p:nvSpPr>
        <p:spPr bwMode="white">
          <a:xfrm>
            <a:off x="3996055" y="2997200"/>
            <a:ext cx="646430" cy="29781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2" name="Rectangle 3"/>
          <p:cNvSpPr/>
          <p:nvPr/>
        </p:nvSpPr>
        <p:spPr bwMode="white">
          <a:xfrm>
            <a:off x="5580380" y="3068955"/>
            <a:ext cx="574675" cy="29781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3" name="Rectangle 3"/>
          <p:cNvSpPr/>
          <p:nvPr/>
        </p:nvSpPr>
        <p:spPr bwMode="white">
          <a:xfrm>
            <a:off x="6876415" y="2997200"/>
            <a:ext cx="646430" cy="29781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4" name="Rectangle 3"/>
          <p:cNvSpPr/>
          <p:nvPr/>
        </p:nvSpPr>
        <p:spPr bwMode="white">
          <a:xfrm>
            <a:off x="8450580" y="3068955"/>
            <a:ext cx="533400" cy="298450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5" name="Rectangle 3"/>
          <p:cNvSpPr/>
          <p:nvPr/>
        </p:nvSpPr>
        <p:spPr bwMode="white">
          <a:xfrm>
            <a:off x="2339975" y="3573145"/>
            <a:ext cx="646430" cy="29781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6" name="Rectangle 3"/>
          <p:cNvSpPr/>
          <p:nvPr/>
        </p:nvSpPr>
        <p:spPr bwMode="white">
          <a:xfrm>
            <a:off x="3996055" y="3573145"/>
            <a:ext cx="646430" cy="29781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7" name="Rectangle 3"/>
          <p:cNvSpPr/>
          <p:nvPr/>
        </p:nvSpPr>
        <p:spPr bwMode="white">
          <a:xfrm>
            <a:off x="5507990" y="3573145"/>
            <a:ext cx="646430" cy="29781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8" name="Rectangle 3"/>
          <p:cNvSpPr/>
          <p:nvPr/>
        </p:nvSpPr>
        <p:spPr bwMode="white">
          <a:xfrm>
            <a:off x="7020560" y="3573145"/>
            <a:ext cx="462915" cy="32067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9" name="Rectangle 3"/>
          <p:cNvSpPr/>
          <p:nvPr/>
        </p:nvSpPr>
        <p:spPr bwMode="white">
          <a:xfrm>
            <a:off x="8532495" y="3573145"/>
            <a:ext cx="478155" cy="32067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4525" y="1714500"/>
            <a:ext cx="5314950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3741420"/>
            <a:ext cx="49149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04360"/>
            <a:ext cx="8640000" cy="5220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6660515" y="4220845"/>
            <a:ext cx="659765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43110" y="5043533"/>
            <a:ext cx="828754" cy="381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3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55382" y="1967926"/>
            <a:ext cx="1381256" cy="305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97835" y="2451735"/>
            <a:ext cx="3267075" cy="671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74185" y="3237865"/>
            <a:ext cx="866775" cy="467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30905" y="3968750"/>
            <a:ext cx="1167130" cy="45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6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40835" y="2004060"/>
            <a:ext cx="1805940" cy="580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40835" y="2620645"/>
            <a:ext cx="1685925" cy="498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40630" y="3443343"/>
            <a:ext cx="1676560" cy="390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40835" y="4072890"/>
            <a:ext cx="1276350" cy="47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1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97124" y="2624168"/>
            <a:ext cx="6572877" cy="314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78690" y="3319997"/>
            <a:ext cx="866857" cy="381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11730" y="3789045"/>
            <a:ext cx="1367790" cy="671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77620" y="4561840"/>
            <a:ext cx="979170" cy="64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25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45710" y="1765300"/>
            <a:ext cx="1266825" cy="64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1550" y="2581275"/>
            <a:ext cx="1257300" cy="432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76750"/>
            <a:ext cx="8640000" cy="51077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4948555" y="2943225"/>
            <a:ext cx="2403475" cy="50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43830" y="3784600"/>
            <a:ext cx="2498725" cy="598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48555" y="4794885"/>
            <a:ext cx="2185035" cy="522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2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78822" y="2865027"/>
            <a:ext cx="171466" cy="27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59450" y="2743200"/>
            <a:ext cx="638810" cy="502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25995" y="2799080"/>
            <a:ext cx="657225" cy="490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78778" y="3523673"/>
            <a:ext cx="628710" cy="286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74346" y="3523673"/>
            <a:ext cx="828754" cy="286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65173" y="3523673"/>
            <a:ext cx="828754" cy="286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01135" y="4107815"/>
            <a:ext cx="929640" cy="45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18150" y="4107815"/>
            <a:ext cx="1069975" cy="49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57390" y="4150995"/>
            <a:ext cx="1109345" cy="412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</p:bldLst>
  </p:timing>
</p:sld>
</file>

<file path=ppt/tags/tag1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10</cp:revision>
  <dcterms:created xsi:type="dcterms:W3CDTF">2022-09-13T01:06:00Z</dcterms:created>
  <dcterms:modified xsi:type="dcterms:W3CDTF">2022-09-20T01:54:45Z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BD16648F702B44D187DE77A7517C9535</vt:lpwstr>
  </property>
</Properties>
</file>