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notesMasterIdLst>
    <p:notesMasterId r:id="rId13"/>
  </p:notesMasterIdLst>
  <p:sldIdLst>
    <p:sldId id="256" r:id="rId4"/>
    <p:sldId id="259" r:id="rId5"/>
    <p:sldId id="260" r:id="rId6"/>
    <p:sldId id="263" r:id="rId7"/>
    <p:sldId id="264" r:id="rId8"/>
    <p:sldId id="266" r:id="rId9"/>
    <p:sldId id="269" r:id="rId10"/>
    <p:sldId id="270" r:id="rId11"/>
    <p:sldId id="272" r:id="rId12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74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8920" y="1772920"/>
            <a:ext cx="6105525" cy="1295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3573145"/>
            <a:ext cx="4895850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50" y="116840"/>
            <a:ext cx="5648960" cy="1021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1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7284"/>
          <a:stretch>
            <a:fillRect/>
          </a:stretch>
        </p:blipFill>
        <p:spPr>
          <a:xfrm>
            <a:off x="323850" y="908685"/>
            <a:ext cx="8639810" cy="635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089"/>
          <a:stretch>
            <a:fillRect/>
          </a:stretch>
        </p:blipFill>
        <p:spPr>
          <a:xfrm>
            <a:off x="1908175" y="1412875"/>
            <a:ext cx="5386705" cy="2581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3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215" y="3716520"/>
            <a:ext cx="8640000" cy="25507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290" y="908550"/>
            <a:ext cx="8640000" cy="4932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75965" y="1917065"/>
            <a:ext cx="1143635" cy="615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56350" y="1939925"/>
            <a:ext cx="1045210" cy="439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47720" y="2708910"/>
            <a:ext cx="857885" cy="430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43980" y="2637155"/>
            <a:ext cx="868680" cy="635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75965" y="3500755"/>
            <a:ext cx="1143635" cy="451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43980" y="3452495"/>
            <a:ext cx="887095" cy="455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47720" y="4220845"/>
            <a:ext cx="872490" cy="475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43980" y="4220845"/>
            <a:ext cx="88773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347720" y="5013325"/>
            <a:ext cx="1024890" cy="463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228080" y="4980940"/>
            <a:ext cx="1026795" cy="441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250" y="116840"/>
            <a:ext cx="5938520" cy="50018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4869045"/>
            <a:ext cx="8640000" cy="17817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6156325" y="5876925"/>
            <a:ext cx="1679575" cy="537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215" y="116840"/>
            <a:ext cx="7608570" cy="1304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196840"/>
            <a:ext cx="8640000" cy="3457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9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512"/>
          <a:stretch>
            <a:fillRect/>
          </a:stretch>
        </p:blipFill>
        <p:spPr>
          <a:xfrm>
            <a:off x="755650" y="4509135"/>
            <a:ext cx="7818020" cy="2282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260215"/>
            <a:ext cx="8640000" cy="34134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75965" y="1340485"/>
            <a:ext cx="831850" cy="45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35065" y="1268730"/>
            <a:ext cx="1017905" cy="588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04210" y="2060575"/>
            <a:ext cx="946150" cy="559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56325" y="1988820"/>
            <a:ext cx="1002665" cy="553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47720" y="2852420"/>
            <a:ext cx="760730" cy="474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00470" y="2780665"/>
            <a:ext cx="751840" cy="516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4420"/>
          <a:stretch>
            <a:fillRect/>
          </a:stretch>
        </p:blipFill>
        <p:spPr>
          <a:xfrm>
            <a:off x="323850" y="3930650"/>
            <a:ext cx="8639810" cy="1668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7"/>
          <p:cNvSpPr/>
          <p:nvPr/>
        </p:nvSpPr>
        <p:spPr bwMode="white">
          <a:xfrm>
            <a:off x="4644390" y="4725035"/>
            <a:ext cx="1213485" cy="640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8911"/>
          <a:stretch>
            <a:fillRect/>
          </a:stretch>
        </p:blipFill>
        <p:spPr>
          <a:xfrm>
            <a:off x="323850" y="116975"/>
            <a:ext cx="8639810" cy="2864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1515"/>
          <a:stretch>
            <a:fillRect/>
          </a:stretch>
        </p:blipFill>
        <p:spPr>
          <a:xfrm>
            <a:off x="611505" y="1988820"/>
            <a:ext cx="7827010" cy="3368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3359"/>
          <a:stretch>
            <a:fillRect/>
          </a:stretch>
        </p:blipFill>
        <p:spPr>
          <a:xfrm>
            <a:off x="1043305" y="4005080"/>
            <a:ext cx="7827010" cy="2686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DEyNjE4ZmUyZjIyZjU5MDIwNDBjYjJiM2MyZjZjM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2022-09-13T01:06:00Z</dcterms:created>
  <dcterms:modified xsi:type="dcterms:W3CDTF">2022-09-15T10:49:03Z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BD16648F702B44D187DE77A7517C9535</vt:lpwstr>
  </property>
</Properties>
</file>