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3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32605"/>
            <a:ext cx="8640000" cy="347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59"/>
          <a:stretch>
            <a:fillRect/>
          </a:stretch>
        </p:blipFill>
        <p:spPr>
          <a:xfrm>
            <a:off x="827405" y="4004945"/>
            <a:ext cx="7891680" cy="2700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67360" y="3860800"/>
            <a:ext cx="8106410" cy="243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4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501" y="3121688"/>
            <a:ext cx="409614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0299" y="3799071"/>
            <a:ext cx="1038324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2763520"/>
            <a:ext cx="9065260" cy="133096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 bwMode="white">
          <a:xfrm>
            <a:off x="2627439" y="306903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4"/>
          <p:cNvSpPr/>
          <p:nvPr/>
        </p:nvSpPr>
        <p:spPr bwMode="white">
          <a:xfrm>
            <a:off x="4140009" y="2997283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4"/>
          <p:cNvSpPr/>
          <p:nvPr/>
        </p:nvSpPr>
        <p:spPr bwMode="white">
          <a:xfrm>
            <a:off x="5580189" y="306903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4"/>
          <p:cNvSpPr/>
          <p:nvPr/>
        </p:nvSpPr>
        <p:spPr bwMode="white">
          <a:xfrm>
            <a:off x="7020369" y="306903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4"/>
          <p:cNvSpPr/>
          <p:nvPr/>
        </p:nvSpPr>
        <p:spPr bwMode="white">
          <a:xfrm>
            <a:off x="8676640" y="3034030"/>
            <a:ext cx="183515" cy="3409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4"/>
          <p:cNvSpPr/>
          <p:nvPr/>
        </p:nvSpPr>
        <p:spPr bwMode="white">
          <a:xfrm>
            <a:off x="2339784" y="357322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4"/>
          <p:cNvSpPr/>
          <p:nvPr/>
        </p:nvSpPr>
        <p:spPr bwMode="white">
          <a:xfrm>
            <a:off x="4140009" y="357322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4"/>
          <p:cNvSpPr/>
          <p:nvPr/>
        </p:nvSpPr>
        <p:spPr bwMode="white">
          <a:xfrm>
            <a:off x="5580189" y="357322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4"/>
          <p:cNvSpPr/>
          <p:nvPr/>
        </p:nvSpPr>
        <p:spPr bwMode="white">
          <a:xfrm>
            <a:off x="6947979" y="350083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4"/>
          <p:cNvSpPr/>
          <p:nvPr/>
        </p:nvSpPr>
        <p:spPr bwMode="white">
          <a:xfrm>
            <a:off x="8459914" y="3573228"/>
            <a:ext cx="457243" cy="30624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72920"/>
            <a:ext cx="610552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85" y="3429000"/>
            <a:ext cx="38385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288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528252" y="3084814"/>
            <a:ext cx="457243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72067" y="3084814"/>
            <a:ext cx="666813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90520" y="3761740"/>
            <a:ext cx="56261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29090" y="3809135"/>
            <a:ext cx="180992" cy="24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09620" y="4438015"/>
            <a:ext cx="906145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24445" y="4447540"/>
            <a:ext cx="783590" cy="76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7120" y="3202940"/>
            <a:ext cx="628015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1080" y="3833495"/>
            <a:ext cx="61722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795"/>
            <a:ext cx="8640000" cy="451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9074" y="4157734"/>
            <a:ext cx="457243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9537" y="4844825"/>
            <a:ext cx="457243" cy="2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9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6363" y="1931757"/>
            <a:ext cx="828754" cy="29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1931757"/>
            <a:ext cx="819228" cy="29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6319" y="2601678"/>
            <a:ext cx="457243" cy="30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4315"/>
            <a:ext cx="8640000" cy="3538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3335" y="2991495"/>
            <a:ext cx="1886130" cy="39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0512" y="3029646"/>
            <a:ext cx="1476515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51"/>
          <a:stretch>
            <a:fillRect/>
          </a:stretch>
        </p:blipFill>
        <p:spPr>
          <a:xfrm>
            <a:off x="899160" y="3571240"/>
            <a:ext cx="7719595" cy="3082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185257" y="6166592"/>
            <a:ext cx="1085953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691013" y="6166592"/>
            <a:ext cx="466769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518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845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285" y="1461770"/>
            <a:ext cx="5051425" cy="196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650" y="4220845"/>
            <a:ext cx="6882130" cy="194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