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0"/>
  </p:notesMasterIdLst>
  <p:sldIdLst>
    <p:sldId id="256" r:id="rId4"/>
    <p:sldId id="259" r:id="rId5"/>
    <p:sldId id="260" r:id="rId6"/>
    <p:sldId id="262" r:id="rId7"/>
    <p:sldId id="263" r:id="rId8"/>
    <p:sldId id="265" r:id="rId9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764405"/>
            <a:ext cx="8640000" cy="4138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9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1799" y="2100505"/>
            <a:ext cx="400088" cy="27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8613" y="2100505"/>
            <a:ext cx="400088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5426" y="2100505"/>
            <a:ext cx="419140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6033" y="2100505"/>
            <a:ext cx="1000220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115" y="3500755"/>
            <a:ext cx="4496435" cy="253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495" y="1412875"/>
            <a:ext cx="610552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55" y="3573145"/>
            <a:ext cx="580072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70" y="188595"/>
            <a:ext cx="6428740" cy="107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267325"/>
            <a:ext cx="8640000" cy="5001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4117975" y="4274185"/>
            <a:ext cx="600075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396480" y="4260850"/>
            <a:ext cx="500380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5454015" y="5013960"/>
            <a:ext cx="582930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3477260" y="5572760"/>
            <a:ext cx="660400" cy="68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4451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2783" y="3294794"/>
            <a:ext cx="438191" cy="295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5474" y="3294794"/>
            <a:ext cx="438191" cy="30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9123" y="3990606"/>
            <a:ext cx="466769" cy="295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1730" y="4580890"/>
            <a:ext cx="422910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404360"/>
            <a:ext cx="8640000" cy="3007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99155" y="1976120"/>
            <a:ext cx="4591685" cy="69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7119" y="2800509"/>
            <a:ext cx="4267607" cy="400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30"/>
          <a:stretch>
            <a:fillRect/>
          </a:stretch>
        </p:blipFill>
        <p:spPr>
          <a:xfrm>
            <a:off x="814705" y="3425825"/>
            <a:ext cx="8222515" cy="2707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862875" y="4893588"/>
            <a:ext cx="5163042" cy="4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491585" y="5589410"/>
            <a:ext cx="4591488" cy="4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4950"/>
            <a:ext cx="8640000" cy="395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81655" y="3451860"/>
            <a:ext cx="1304925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29"/>
          <a:stretch>
            <a:fillRect/>
          </a:stretch>
        </p:blipFill>
        <p:spPr>
          <a:xfrm>
            <a:off x="899160" y="3829685"/>
            <a:ext cx="7963435" cy="2813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37716" y="6070664"/>
            <a:ext cx="1505093" cy="30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3882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3198" y="1732401"/>
            <a:ext cx="485821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1963" y="1741940"/>
            <a:ext cx="438191" cy="28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6516" y="2495521"/>
            <a:ext cx="466769" cy="29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2525" y="2495521"/>
            <a:ext cx="666813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48255" y="3249295"/>
            <a:ext cx="732790" cy="52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63043" y="3258641"/>
            <a:ext cx="647761" cy="362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19045" y="4011930"/>
            <a:ext cx="605790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77305" y="4011930"/>
            <a:ext cx="843280" cy="86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750"/>
            <a:ext cx="8640000" cy="5251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211955" y="5013325"/>
            <a:ext cx="2366010" cy="111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31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725" y="1910080"/>
            <a:ext cx="5986145" cy="2120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