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1"/>
  </p:notesMasterIdLst>
  <p:sldIdLst>
    <p:sldId id="256" r:id="rId4"/>
    <p:sldId id="259" r:id="rId5"/>
    <p:sldId id="260" r:id="rId6"/>
    <p:sldId id="262" r:id="rId7"/>
    <p:sldId id="263" r:id="rId8"/>
    <p:sldId id="265" r:id="rId9"/>
    <p:sldId id="268" r:id="rId10"/>
    <p:sldId id="270" r:id="rId12"/>
    <p:sldId id="271" r:id="rId13"/>
    <p:sldId id="274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2754630"/>
            <a:ext cx="9084310" cy="1341120"/>
          </a:xfrm>
          <a:prstGeom prst="rect">
            <a:avLst/>
          </a:prstGeom>
        </p:spPr>
      </p:pic>
      <p:sp>
        <p:nvSpPr>
          <p:cNvPr id="7" name="Rectangle 3"/>
          <p:cNvSpPr/>
          <p:nvPr/>
        </p:nvSpPr>
        <p:spPr bwMode="white">
          <a:xfrm>
            <a:off x="2306955" y="3068955"/>
            <a:ext cx="499745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3"/>
          <p:cNvSpPr/>
          <p:nvPr/>
        </p:nvSpPr>
        <p:spPr bwMode="white">
          <a:xfrm>
            <a:off x="3780155" y="3068955"/>
            <a:ext cx="499745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3"/>
          <p:cNvSpPr/>
          <p:nvPr/>
        </p:nvSpPr>
        <p:spPr bwMode="white">
          <a:xfrm>
            <a:off x="5364480" y="2997200"/>
            <a:ext cx="499745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3"/>
          <p:cNvSpPr/>
          <p:nvPr/>
        </p:nvSpPr>
        <p:spPr bwMode="white">
          <a:xfrm>
            <a:off x="6804660" y="3068955"/>
            <a:ext cx="499745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8460740" y="3068955"/>
            <a:ext cx="499745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2148205" y="3644900"/>
            <a:ext cx="547370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3867150" y="3573145"/>
            <a:ext cx="485140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5364480" y="3573145"/>
            <a:ext cx="499745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3"/>
          <p:cNvSpPr/>
          <p:nvPr/>
        </p:nvSpPr>
        <p:spPr bwMode="white">
          <a:xfrm>
            <a:off x="7020560" y="3644900"/>
            <a:ext cx="403225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3"/>
          <p:cNvSpPr/>
          <p:nvPr/>
        </p:nvSpPr>
        <p:spPr bwMode="white">
          <a:xfrm>
            <a:off x="8388985" y="3573145"/>
            <a:ext cx="403225" cy="3321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72920"/>
            <a:ext cx="6105525" cy="1295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45" y="3500755"/>
            <a:ext cx="57816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16705"/>
            <a:ext cx="8640000" cy="1519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635625"/>
            <a:ext cx="8640000" cy="4407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4405630" y="3155950"/>
            <a:ext cx="1495425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243771" y="5461204"/>
            <a:ext cx="1495567" cy="41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25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3300" y="1809750"/>
            <a:ext cx="178752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1744" y="2656099"/>
            <a:ext cx="600132" cy="33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16705"/>
            <a:ext cx="8640000" cy="210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67"/>
          <a:stretch>
            <a:fillRect/>
          </a:stretch>
        </p:blipFill>
        <p:spPr>
          <a:xfrm>
            <a:off x="899795" y="2348865"/>
            <a:ext cx="8063765" cy="3719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835785" y="2420620"/>
            <a:ext cx="1860550" cy="109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835785" y="3356610"/>
            <a:ext cx="1860550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788920" y="3789045"/>
            <a:ext cx="906780" cy="229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6705"/>
            <a:ext cx="7920000" cy="3690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1775" y="3213100"/>
            <a:ext cx="122428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3981950"/>
            <a:ext cx="7920000" cy="263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411730" y="5949315"/>
            <a:ext cx="117475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85"/>
          <a:stretch>
            <a:fillRect/>
          </a:stretch>
        </p:blipFill>
        <p:spPr>
          <a:xfrm>
            <a:off x="179705" y="837700"/>
            <a:ext cx="8639810" cy="342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259840" y="2908300"/>
            <a:ext cx="6669405" cy="121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001"/>
          <a:stretch>
            <a:fillRect/>
          </a:stretch>
        </p:blipFill>
        <p:spPr>
          <a:xfrm>
            <a:off x="251460" y="0"/>
            <a:ext cx="6064250" cy="101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39" b="4960"/>
          <a:stretch>
            <a:fillRect/>
          </a:stretch>
        </p:blipFill>
        <p:spPr>
          <a:xfrm>
            <a:off x="720090" y="3456305"/>
            <a:ext cx="8195945" cy="3309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1115695" y="5373370"/>
            <a:ext cx="5842000" cy="134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0210" y="3053080"/>
            <a:ext cx="148590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205" y="4293235"/>
            <a:ext cx="5038090" cy="199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5630"/>
            <a:ext cx="8640000" cy="142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1701665"/>
            <a:ext cx="8640000" cy="4626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30167" y="2445694"/>
            <a:ext cx="1114531" cy="33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91870" y="5088255"/>
            <a:ext cx="6823075" cy="140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