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14"/>
  </p:notesMasterIdLst>
  <p:sldIdLst>
    <p:sldId id="256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081"/>
          <a:stretch>
            <a:fillRect/>
          </a:stretch>
        </p:blipFill>
        <p:spPr>
          <a:xfrm>
            <a:off x="179070" y="103640"/>
            <a:ext cx="8639810" cy="3867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07540" y="2350135"/>
            <a:ext cx="4033520" cy="1452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164" r="6909"/>
          <a:stretch>
            <a:fillRect/>
          </a:stretch>
        </p:blipFill>
        <p:spPr>
          <a:xfrm>
            <a:off x="827405" y="3828415"/>
            <a:ext cx="8042910" cy="2773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1907540" y="5085080"/>
            <a:ext cx="4033520" cy="1452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8920" y="1772920"/>
            <a:ext cx="6105525" cy="1295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40" y="3642995"/>
            <a:ext cx="5810250" cy="552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60215"/>
            <a:ext cx="8640000" cy="1469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700395"/>
            <a:ext cx="8640000" cy="4107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/>
        </p:nvSpPr>
        <p:spPr bwMode="white">
          <a:xfrm>
            <a:off x="2166620" y="2844165"/>
            <a:ext cx="619760" cy="575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6386830" y="2806065"/>
            <a:ext cx="708660" cy="4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2247900" y="3471545"/>
            <a:ext cx="538480" cy="612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6348777" y="3739819"/>
            <a:ext cx="266725" cy="200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2767035" y="4454570"/>
            <a:ext cx="666813" cy="304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8"/>
          <p:cNvSpPr/>
          <p:nvPr/>
        </p:nvSpPr>
        <p:spPr bwMode="white">
          <a:xfrm>
            <a:off x="6967961" y="4454570"/>
            <a:ext cx="1095479" cy="304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9"/>
          <p:cNvSpPr/>
          <p:nvPr/>
        </p:nvSpPr>
        <p:spPr bwMode="white">
          <a:xfrm>
            <a:off x="2185670" y="5107305"/>
            <a:ext cx="485775" cy="4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10"/>
          <p:cNvSpPr/>
          <p:nvPr/>
        </p:nvSpPr>
        <p:spPr bwMode="white">
          <a:xfrm>
            <a:off x="6539295" y="5226502"/>
            <a:ext cx="476295" cy="324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332605"/>
            <a:ext cx="86337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07540" y="1772920"/>
            <a:ext cx="3642360" cy="87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2098675" y="2564765"/>
            <a:ext cx="3451860" cy="1740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979295" y="3573145"/>
            <a:ext cx="3451860" cy="221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2533015" y="4305300"/>
            <a:ext cx="3016250" cy="1151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2311400" y="5136515"/>
            <a:ext cx="3204845" cy="428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795"/>
            <a:ext cx="8640000" cy="4051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35785" y="2564765"/>
            <a:ext cx="996315" cy="702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15920" y="4220845"/>
            <a:ext cx="1333500" cy="61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332605"/>
            <a:ext cx="8640000" cy="3238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53990" y="1268095"/>
            <a:ext cx="1609725" cy="714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44465" y="2790190"/>
            <a:ext cx="895350" cy="74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3537450"/>
            <a:ext cx="8640000" cy="2375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6387502" y="3795054"/>
            <a:ext cx="438191" cy="305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4129861" y="5417009"/>
            <a:ext cx="1047850" cy="353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402455"/>
            <a:ext cx="8640000" cy="5170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683895" y="3228975"/>
            <a:ext cx="8216900" cy="3183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929"/>
          <a:stretch>
            <a:fillRect/>
          </a:stretch>
        </p:blipFill>
        <p:spPr>
          <a:xfrm>
            <a:off x="252095" y="764675"/>
            <a:ext cx="8639810" cy="4361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24366" y="1728929"/>
            <a:ext cx="485821" cy="305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10717" y="1795711"/>
            <a:ext cx="495347" cy="238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28887" y="4667351"/>
            <a:ext cx="361984" cy="248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82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9205" y="2420620"/>
            <a:ext cx="5678170" cy="2125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2022-09-15T10:49:32Z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