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sldIdLst>
    <p:sldId id="256" r:id="rId4"/>
    <p:sldId id="259" r:id="rId5"/>
    <p:sldId id="260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E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9250" y="2924810"/>
            <a:ext cx="4572000" cy="155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725" y="2637155"/>
            <a:ext cx="8972550" cy="1317625"/>
          </a:xfrm>
          <a:prstGeom prst="rect">
            <a:avLst/>
          </a:prstGeom>
        </p:spPr>
      </p:pic>
      <p:sp>
        <p:nvSpPr>
          <p:cNvPr id="10" name="Rectangle 6"/>
          <p:cNvSpPr/>
          <p:nvPr/>
        </p:nvSpPr>
        <p:spPr bwMode="white">
          <a:xfrm>
            <a:off x="2466975" y="2924810"/>
            <a:ext cx="447040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1" name="Rectangle 6"/>
          <p:cNvSpPr/>
          <p:nvPr/>
        </p:nvSpPr>
        <p:spPr bwMode="white">
          <a:xfrm>
            <a:off x="4067810" y="2853055"/>
            <a:ext cx="429895" cy="34417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2" name="Rectangle 6"/>
          <p:cNvSpPr/>
          <p:nvPr/>
        </p:nvSpPr>
        <p:spPr bwMode="white">
          <a:xfrm>
            <a:off x="5436235" y="2924810"/>
            <a:ext cx="429895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3" name="Rectangle 6"/>
          <p:cNvSpPr/>
          <p:nvPr/>
        </p:nvSpPr>
        <p:spPr bwMode="white">
          <a:xfrm>
            <a:off x="7045325" y="2924810"/>
            <a:ext cx="476885" cy="302260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4" name="Rectangle 6"/>
          <p:cNvSpPr/>
          <p:nvPr/>
        </p:nvSpPr>
        <p:spPr bwMode="white">
          <a:xfrm>
            <a:off x="8532495" y="2853055"/>
            <a:ext cx="429895" cy="34480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5" name="Rectangle 6"/>
          <p:cNvSpPr/>
          <p:nvPr/>
        </p:nvSpPr>
        <p:spPr bwMode="white">
          <a:xfrm>
            <a:off x="2479675" y="3429000"/>
            <a:ext cx="434340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6" name="Rectangle 6"/>
          <p:cNvSpPr/>
          <p:nvPr/>
        </p:nvSpPr>
        <p:spPr bwMode="white">
          <a:xfrm>
            <a:off x="3924300" y="3356610"/>
            <a:ext cx="429895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7" name="Rectangle 6"/>
          <p:cNvSpPr/>
          <p:nvPr/>
        </p:nvSpPr>
        <p:spPr bwMode="white">
          <a:xfrm>
            <a:off x="5433060" y="3356610"/>
            <a:ext cx="429895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8" name="Rectangle 6"/>
          <p:cNvSpPr/>
          <p:nvPr/>
        </p:nvSpPr>
        <p:spPr bwMode="white">
          <a:xfrm>
            <a:off x="6876415" y="3500755"/>
            <a:ext cx="429895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>
        <p:nvSpPr>
          <p:cNvPr id="19" name="Rectangle 6"/>
          <p:cNvSpPr/>
          <p:nvPr/>
        </p:nvSpPr>
        <p:spPr bwMode="white">
          <a:xfrm>
            <a:off x="8460740" y="3429000"/>
            <a:ext cx="429895" cy="278765"/>
          </a:xfrm>
          <a:prstGeom prst="rect">
            <a:avLst/>
          </a:prstGeom>
          <a:solidFill>
            <a:srgbClr val="C4E8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1595" y="1844040"/>
            <a:ext cx="6638925" cy="1266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675" y="3798570"/>
            <a:ext cx="367665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260215"/>
            <a:ext cx="8640000" cy="14504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0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710555"/>
            <a:ext cx="8640000" cy="4063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3"/>
          <p:cNvSpPr/>
          <p:nvPr/>
        </p:nvSpPr>
        <p:spPr bwMode="white">
          <a:xfrm>
            <a:off x="4644390" y="2420620"/>
            <a:ext cx="743585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380605" y="4436745"/>
            <a:ext cx="1029335" cy="941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43980" y="1772920"/>
            <a:ext cx="642620" cy="584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83935" y="3716655"/>
            <a:ext cx="655955" cy="687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332605"/>
            <a:ext cx="8640000" cy="348225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290" y="3788910"/>
            <a:ext cx="8640000" cy="20630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187450" y="5085080"/>
            <a:ext cx="5327650" cy="1035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84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7630" y="3716655"/>
            <a:ext cx="4785360" cy="1356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116705"/>
            <a:ext cx="8640000" cy="1512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1481320"/>
            <a:ext cx="8640000" cy="38948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13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98135" y="1290320"/>
            <a:ext cx="592455" cy="429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74335" y="2034540"/>
            <a:ext cx="516255" cy="416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36185" y="2590165"/>
            <a:ext cx="953770" cy="537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12449" y="3542987"/>
            <a:ext cx="171466" cy="286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29765" y="4109720"/>
            <a:ext cx="600710" cy="473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0577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3716655"/>
            <a:ext cx="4549140" cy="22840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NTEyYTgwZDc2MTVhNmI4ZDExNmVhNDEzMDU1NTQ1MDU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9</cp:revision>
  <dcterms:created xsi:type="dcterms:W3CDTF">2022-09-13T01:06:00Z</dcterms:created>
  <dcterms:modified xsi:type="dcterms:W3CDTF">2022-09-20T01:53:15Z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2052-11.1.0.12313</vt:lpwstr>
  </property>
  <property fmtid="{D5CDD505-2E9C-101B-9397-08002B2CF9AE}" pid="3" name="ICV">
    <vt:lpwstr>BD16648F702B44D187DE77A7517C9535</vt:lpwstr>
  </property>
</Properties>
</file>