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76750"/>
            <a:ext cx="8640000" cy="2150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0665" y="1889760"/>
            <a:ext cx="6176010" cy="128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865" y="3172960"/>
            <a:ext cx="8640000" cy="2175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483995" y="4004945"/>
            <a:ext cx="6669405" cy="186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772285"/>
            <a:ext cx="6638925" cy="1266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3693795"/>
            <a:ext cx="626745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983"/>
          <a:stretch>
            <a:fillRect/>
          </a:stretch>
        </p:blipFill>
        <p:spPr>
          <a:xfrm>
            <a:off x="323850" y="1124720"/>
            <a:ext cx="8639810" cy="2243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6732270" y="2663190"/>
            <a:ext cx="645160" cy="64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230"/>
          <a:stretch>
            <a:fillRect/>
          </a:stretch>
        </p:blipFill>
        <p:spPr>
          <a:xfrm>
            <a:off x="323850" y="260350"/>
            <a:ext cx="4987290" cy="784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25"/>
          <a:stretch>
            <a:fillRect/>
          </a:stretch>
        </p:blipFill>
        <p:spPr>
          <a:xfrm>
            <a:off x="971550" y="3447415"/>
            <a:ext cx="7929145" cy="2994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2700020" y="5516880"/>
            <a:ext cx="853440" cy="82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38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1640" y="2637155"/>
            <a:ext cx="4475480" cy="1263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7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5229225"/>
            <a:ext cx="5067300" cy="118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2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7495" y="2493010"/>
            <a:ext cx="6802120" cy="307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260215"/>
            <a:ext cx="8640000" cy="1512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662295"/>
            <a:ext cx="8640000" cy="3532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1187450" y="3789045"/>
            <a:ext cx="7026275" cy="183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19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1640" y="2552700"/>
            <a:ext cx="4253230" cy="175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620260"/>
            <a:ext cx="8640000" cy="4701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22145" y="3118485"/>
            <a:ext cx="5118100" cy="65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7019925" y="3118485"/>
            <a:ext cx="438785" cy="59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