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5489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476885"/>
            <a:ext cx="8249920" cy="571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矩形 3"/>
          <p:cNvSpPr/>
          <p:nvPr/>
        </p:nvSpPr>
        <p:spPr>
          <a:xfrm>
            <a:off x="6444615" y="548640"/>
            <a:ext cx="2016125" cy="1728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2793365"/>
            <a:ext cx="9017000" cy="1271270"/>
          </a:xfrm>
          <a:prstGeom prst="rect">
            <a:avLst/>
          </a:prstGeom>
        </p:spPr>
      </p:pic>
      <p:sp>
        <p:nvSpPr>
          <p:cNvPr id="10" name="Rectangle 8"/>
          <p:cNvSpPr/>
          <p:nvPr/>
        </p:nvSpPr>
        <p:spPr bwMode="white">
          <a:xfrm>
            <a:off x="2339975" y="3068955"/>
            <a:ext cx="518160" cy="26162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8"/>
          <p:cNvSpPr/>
          <p:nvPr/>
        </p:nvSpPr>
        <p:spPr bwMode="white">
          <a:xfrm>
            <a:off x="3851910" y="2997200"/>
            <a:ext cx="518160" cy="33401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8"/>
          <p:cNvSpPr/>
          <p:nvPr/>
        </p:nvSpPr>
        <p:spPr bwMode="white">
          <a:xfrm>
            <a:off x="5534660" y="3068955"/>
            <a:ext cx="563880" cy="33083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8"/>
          <p:cNvSpPr/>
          <p:nvPr/>
        </p:nvSpPr>
        <p:spPr bwMode="white">
          <a:xfrm>
            <a:off x="7020560" y="3068955"/>
            <a:ext cx="518160" cy="26162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8"/>
          <p:cNvSpPr/>
          <p:nvPr/>
        </p:nvSpPr>
        <p:spPr bwMode="white">
          <a:xfrm>
            <a:off x="8625840" y="3105785"/>
            <a:ext cx="441325" cy="22542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8"/>
          <p:cNvSpPr/>
          <p:nvPr/>
        </p:nvSpPr>
        <p:spPr bwMode="white">
          <a:xfrm>
            <a:off x="2267585" y="3573145"/>
            <a:ext cx="518160" cy="26162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8"/>
          <p:cNvSpPr/>
          <p:nvPr/>
        </p:nvSpPr>
        <p:spPr bwMode="white">
          <a:xfrm>
            <a:off x="3780155" y="3573145"/>
            <a:ext cx="518160" cy="26162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8"/>
          <p:cNvSpPr/>
          <p:nvPr/>
        </p:nvSpPr>
        <p:spPr bwMode="white">
          <a:xfrm>
            <a:off x="5557520" y="3573145"/>
            <a:ext cx="518160" cy="26162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8"/>
          <p:cNvSpPr/>
          <p:nvPr/>
        </p:nvSpPr>
        <p:spPr bwMode="white">
          <a:xfrm>
            <a:off x="7108190" y="3573145"/>
            <a:ext cx="574040" cy="3333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8"/>
          <p:cNvSpPr/>
          <p:nvPr/>
        </p:nvSpPr>
        <p:spPr bwMode="white">
          <a:xfrm>
            <a:off x="8633460" y="3573145"/>
            <a:ext cx="360680" cy="31305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040"/>
            <a:ext cx="6638925" cy="126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3712210"/>
            <a:ext cx="622935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8640000" cy="5289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4286250" y="3500755"/>
            <a:ext cx="55308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92090" y="3500755"/>
            <a:ext cx="421640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84570" y="3573145"/>
            <a:ext cx="63309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92315" y="3500755"/>
            <a:ext cx="45085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028305" y="3500755"/>
            <a:ext cx="440690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56100" y="4293235"/>
            <a:ext cx="438150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92090" y="4364990"/>
            <a:ext cx="575945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121525" y="4364990"/>
            <a:ext cx="45910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181975" y="4437380"/>
            <a:ext cx="28765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771775" y="5140325"/>
            <a:ext cx="568325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228080" y="4364990"/>
            <a:ext cx="45656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2750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2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674" y="3388034"/>
            <a:ext cx="1057375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3353" y="3388034"/>
            <a:ext cx="1047850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6981" y="3388034"/>
            <a:ext cx="1057375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0674" y="4217782"/>
            <a:ext cx="1057375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4776" y="4217782"/>
            <a:ext cx="1076427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3188" y="4217782"/>
            <a:ext cx="876383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41027" y="5066605"/>
            <a:ext cx="1057375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88460"/>
            <a:ext cx="8640000" cy="3701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76565"/>
            <a:ext cx="8640000" cy="210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88085" y="5300980"/>
            <a:ext cx="5281930" cy="104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2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11325" y="3837305"/>
            <a:ext cx="5883910" cy="106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325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8820" y="2825750"/>
            <a:ext cx="8063865" cy="232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052695"/>
            <a:ext cx="8640000" cy="3944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