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8"/>
  </p:notesMasterIdLst>
  <p:sldIdLst>
    <p:sldId id="256" r:id="rId4"/>
    <p:sldId id="259" r:id="rId5"/>
    <p:sldId id="260" r:id="rId6"/>
    <p:sldId id="262" r:id="rId7"/>
    <p:sldId id="264" r:id="rId9"/>
    <p:sldId id="265" r:id="rId10"/>
    <p:sldId id="267" r:id="rId11"/>
    <p:sldId id="269" r:id="rId12"/>
    <p:sldId id="271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58"/>
        <p:guide pos="2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475" y="1772285"/>
            <a:ext cx="8295640" cy="1237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3650615"/>
            <a:ext cx="37909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70" y="260350"/>
            <a:ext cx="6883400" cy="1205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556885"/>
            <a:ext cx="8640000" cy="4251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470" y="259715"/>
            <a:ext cx="8081010" cy="204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840" y="2277110"/>
            <a:ext cx="7070090" cy="4486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051685" y="2997200"/>
            <a:ext cx="1490980" cy="3364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6"/>
          <p:cNvSpPr/>
          <p:nvPr/>
        </p:nvSpPr>
        <p:spPr bwMode="white">
          <a:xfrm>
            <a:off x="3819525" y="2997200"/>
            <a:ext cx="1527175" cy="3364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6"/>
          <p:cNvSpPr/>
          <p:nvPr/>
        </p:nvSpPr>
        <p:spPr bwMode="white">
          <a:xfrm>
            <a:off x="5580380" y="2997200"/>
            <a:ext cx="1527175" cy="3364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4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2493010"/>
            <a:ext cx="8072120" cy="239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88460"/>
            <a:ext cx="8640000" cy="2088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4210" y="1533525"/>
            <a:ext cx="1493520" cy="96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924675"/>
            <a:ext cx="8640000" cy="2857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95605" y="4220845"/>
            <a:ext cx="7899400" cy="174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070" y="188595"/>
            <a:ext cx="7236460" cy="1308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340350"/>
            <a:ext cx="8640000" cy="1712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82" b="34296"/>
          <a:stretch>
            <a:fillRect/>
          </a:stretch>
        </p:blipFill>
        <p:spPr>
          <a:xfrm>
            <a:off x="899795" y="2997200"/>
            <a:ext cx="8192135" cy="3039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447"/>
          <a:stretch>
            <a:fillRect/>
          </a:stretch>
        </p:blipFill>
        <p:spPr>
          <a:xfrm>
            <a:off x="323850" y="260485"/>
            <a:ext cx="8639810" cy="1506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537835"/>
            <a:ext cx="8640000" cy="5320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5"/>
          <p:cNvSpPr/>
          <p:nvPr/>
        </p:nvSpPr>
        <p:spPr bwMode="white">
          <a:xfrm>
            <a:off x="1891030" y="2903855"/>
            <a:ext cx="1476375" cy="346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930015" y="2773045"/>
            <a:ext cx="1476375" cy="3598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5977890" y="3515995"/>
            <a:ext cx="1476375" cy="285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4315"/>
            <a:ext cx="8640000" cy="1806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640" y="1052830"/>
            <a:ext cx="5323205" cy="690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815" y="1772785"/>
            <a:ext cx="8640000" cy="4938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67995" y="4436745"/>
            <a:ext cx="8034020" cy="2292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