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1"/>
  </p:notesMasterIdLst>
  <p:sldIdLst>
    <p:sldId id="256" r:id="rId4"/>
    <p:sldId id="259" r:id="rId5"/>
    <p:sldId id="260" r:id="rId6"/>
    <p:sldId id="262" r:id="rId7"/>
    <p:sldId id="263" r:id="rId8"/>
    <p:sldId id="265" r:id="rId9"/>
    <p:sldId id="267" r:id="rId10"/>
    <p:sldId id="269" r:id="rId12"/>
    <p:sldId id="270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2768600"/>
            <a:ext cx="9083040" cy="1320800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 bwMode="white">
          <a:xfrm>
            <a:off x="2411730" y="3068955"/>
            <a:ext cx="352425" cy="2978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7"/>
          <p:cNvSpPr/>
          <p:nvPr/>
        </p:nvSpPr>
        <p:spPr bwMode="white">
          <a:xfrm>
            <a:off x="3923665" y="3068955"/>
            <a:ext cx="352425" cy="2978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7"/>
          <p:cNvSpPr/>
          <p:nvPr/>
        </p:nvSpPr>
        <p:spPr bwMode="white">
          <a:xfrm>
            <a:off x="5436235" y="2997200"/>
            <a:ext cx="352425" cy="2978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7"/>
          <p:cNvSpPr/>
          <p:nvPr/>
        </p:nvSpPr>
        <p:spPr bwMode="white">
          <a:xfrm>
            <a:off x="6948170" y="2997200"/>
            <a:ext cx="352425" cy="2978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7"/>
          <p:cNvSpPr/>
          <p:nvPr/>
        </p:nvSpPr>
        <p:spPr bwMode="white">
          <a:xfrm>
            <a:off x="8460105" y="3075305"/>
            <a:ext cx="424815" cy="29146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7"/>
          <p:cNvSpPr/>
          <p:nvPr/>
        </p:nvSpPr>
        <p:spPr bwMode="white">
          <a:xfrm>
            <a:off x="2411730" y="3644900"/>
            <a:ext cx="352425" cy="2978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7"/>
          <p:cNvSpPr/>
          <p:nvPr/>
        </p:nvSpPr>
        <p:spPr bwMode="white">
          <a:xfrm>
            <a:off x="3923665" y="3500755"/>
            <a:ext cx="462915" cy="3206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7"/>
          <p:cNvSpPr/>
          <p:nvPr/>
        </p:nvSpPr>
        <p:spPr bwMode="white">
          <a:xfrm>
            <a:off x="5436235" y="3523615"/>
            <a:ext cx="449580" cy="3206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7"/>
          <p:cNvSpPr/>
          <p:nvPr/>
        </p:nvSpPr>
        <p:spPr bwMode="white">
          <a:xfrm>
            <a:off x="6935470" y="3573145"/>
            <a:ext cx="352425" cy="2978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20" name="Rectangle 7"/>
          <p:cNvSpPr/>
          <p:nvPr/>
        </p:nvSpPr>
        <p:spPr bwMode="white">
          <a:xfrm>
            <a:off x="8417560" y="3549650"/>
            <a:ext cx="394970" cy="39306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475" y="1700530"/>
            <a:ext cx="8295640" cy="1237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3571240"/>
            <a:ext cx="56292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1462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556885"/>
            <a:ext cx="8640000" cy="4982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63"/>
          <a:stretch>
            <a:fillRect/>
          </a:stretch>
        </p:blipFill>
        <p:spPr>
          <a:xfrm>
            <a:off x="539115" y="1124585"/>
            <a:ext cx="8426985" cy="3500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0065" y="3213100"/>
            <a:ext cx="641985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1955" y="3213100"/>
            <a:ext cx="715010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0335" y="3213100"/>
            <a:ext cx="70675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0470" y="3213100"/>
            <a:ext cx="701675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4115" y="3213100"/>
            <a:ext cx="45847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60065" y="4004945"/>
            <a:ext cx="72136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36720" y="3860800"/>
            <a:ext cx="68389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2090" y="3933190"/>
            <a:ext cx="73533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72225" y="3933190"/>
            <a:ext cx="498475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0605" y="3933190"/>
            <a:ext cx="601980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7920000" cy="1369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414010"/>
            <a:ext cx="7920000" cy="534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3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8395" y="1203960"/>
            <a:ext cx="690245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1555" y="1080135"/>
            <a:ext cx="661670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3420" y="1935480"/>
            <a:ext cx="893445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9340" y="2694940"/>
            <a:ext cx="51816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7500" y="3467100"/>
            <a:ext cx="69088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7540" y="3406775"/>
            <a:ext cx="99314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38090" y="3982085"/>
            <a:ext cx="1082675" cy="87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-16010"/>
            <a:ext cx="8640000" cy="1500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75275"/>
            <a:ext cx="8640000" cy="548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38775"/>
            <a:ext cx="8640000" cy="535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1820" y="1438910"/>
            <a:ext cx="4989195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7360" y="2599055"/>
            <a:ext cx="1181100" cy="362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7000" y="2804160"/>
            <a:ext cx="1181100" cy="34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07560" y="3797300"/>
            <a:ext cx="1181100" cy="243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07760" y="5111115"/>
            <a:ext cx="1181100" cy="111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52" t="77163"/>
          <a:stretch>
            <a:fillRect/>
          </a:stretch>
        </p:blipFill>
        <p:spPr>
          <a:xfrm>
            <a:off x="581025" y="186690"/>
            <a:ext cx="7909560" cy="1252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 bldLvl="0" animBg="1"/>
      <p:bldP spid="10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115" y="116840"/>
            <a:ext cx="7113270" cy="1771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060" y="1700530"/>
            <a:ext cx="7113270" cy="5070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3635375" y="6179185"/>
            <a:ext cx="1181100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