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2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476750"/>
            <a:ext cx="8640000" cy="275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357745"/>
            <a:ext cx="8640000" cy="328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 flipV="1">
            <a:off x="179705" y="1124585"/>
            <a:ext cx="4036695" cy="210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 flipV="1">
            <a:off x="323850" y="3860800"/>
            <a:ext cx="4845050" cy="220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052695"/>
            <a:ext cx="8640000" cy="372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070" y="1980565"/>
            <a:ext cx="4116705" cy="280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188595"/>
            <a:ext cx="7692390" cy="136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429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403985" y="4220845"/>
            <a:ext cx="5925185" cy="197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0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2564765"/>
            <a:ext cx="4361180" cy="27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9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3284855"/>
            <a:ext cx="7382510" cy="2524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3933190"/>
            <a:ext cx="6465570" cy="218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4004945"/>
            <a:ext cx="6904355" cy="22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3284855"/>
            <a:ext cx="5562600" cy="308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4004945"/>
            <a:ext cx="7042785" cy="222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2708910"/>
            <a:ext cx="9086850" cy="129921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 bwMode="white">
          <a:xfrm>
            <a:off x="2275840" y="2997200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2"/>
          <p:cNvSpPr/>
          <p:nvPr/>
        </p:nvSpPr>
        <p:spPr bwMode="white">
          <a:xfrm>
            <a:off x="3780155" y="2997200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2"/>
          <p:cNvSpPr/>
          <p:nvPr/>
        </p:nvSpPr>
        <p:spPr bwMode="white">
          <a:xfrm>
            <a:off x="5220335" y="2924810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6948170" y="2997200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8532495" y="2997200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2195830" y="3429000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780155" y="3462655"/>
            <a:ext cx="541655" cy="42418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292090" y="3500755"/>
            <a:ext cx="5416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6660515" y="3500755"/>
            <a:ext cx="541655" cy="38608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532495" y="3500755"/>
            <a:ext cx="478155" cy="3136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80" y="3715385"/>
            <a:ext cx="24288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76750"/>
            <a:ext cx="8640000" cy="5006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003800" y="2708910"/>
            <a:ext cx="99695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67810" y="3429000"/>
            <a:ext cx="77597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19925" y="4004945"/>
            <a:ext cx="765175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59430" y="4725035"/>
            <a:ext cx="1033145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92315" y="4796790"/>
            <a:ext cx="68326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4202" y="2281183"/>
            <a:ext cx="42866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3215436"/>
            <a:ext cx="42866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325" y="4225925"/>
            <a:ext cx="383540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4202" y="5074410"/>
            <a:ext cx="42866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3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1844675"/>
            <a:ext cx="66802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7675" y="2564765"/>
            <a:ext cx="1154430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3530" y="3124200"/>
            <a:ext cx="110045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1775" y="4509135"/>
            <a:ext cx="766445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270" y="4509135"/>
            <a:ext cx="929640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92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052695"/>
            <a:ext cx="8640000" cy="531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324858" y="1815792"/>
            <a:ext cx="333406" cy="28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267703" y="3170290"/>
            <a:ext cx="390562" cy="37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315332" y="4572482"/>
            <a:ext cx="342932" cy="27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267703" y="5917442"/>
            <a:ext cx="390562" cy="38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04360"/>
            <a:ext cx="8640000" cy="531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5"/>
          <p:cNvSpPr/>
          <p:nvPr/>
        </p:nvSpPr>
        <p:spPr bwMode="white">
          <a:xfrm>
            <a:off x="1259205" y="2637155"/>
            <a:ext cx="3160395" cy="289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3275965" y="2059305"/>
            <a:ext cx="1488440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5147945" y="2708910"/>
            <a:ext cx="3489960" cy="31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7597775" y="2059305"/>
            <a:ext cx="133159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04360"/>
            <a:ext cx="79727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115" y="1628775"/>
            <a:ext cx="3254375" cy="282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0160" y="620395"/>
            <a:ext cx="145034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4139565" y="1557020"/>
            <a:ext cx="4008120" cy="469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6012180" y="620395"/>
            <a:ext cx="145034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7" grpId="0" bldLvl="0" animBg="1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371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flipV="1">
            <a:off x="683260" y="1628775"/>
            <a:ext cx="3982720" cy="202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550" y="3788910"/>
            <a:ext cx="8640000" cy="282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 flipV="1">
            <a:off x="323215" y="4436745"/>
            <a:ext cx="5822950" cy="202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2022-09-15T11:02:15Z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