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3" r:id="rId8"/>
    <p:sldId id="265" r:id="rId9"/>
    <p:sldId id="267" r:id="rId10"/>
    <p:sldId id="268" r:id="rId11"/>
    <p:sldId id="270" r:id="rId12"/>
    <p:sldId id="272" r:id="rId13"/>
    <p:sldId id="275" r:id="rId14"/>
    <p:sldId id="274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28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tags" Target="../tags/tag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3379702"/>
            <a:ext cx="5391664" cy="1803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矩形 4"/>
          <p:cNvSpPr/>
          <p:nvPr/>
        </p:nvSpPr>
        <p:spPr>
          <a:xfrm>
            <a:off x="7020560" y="3140710"/>
            <a:ext cx="1656080" cy="1944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2564765"/>
            <a:ext cx="9081770" cy="1294765"/>
          </a:xfrm>
          <a:prstGeom prst="rect">
            <a:avLst/>
          </a:prstGeom>
        </p:spPr>
      </p:pic>
      <p:sp>
        <p:nvSpPr>
          <p:cNvPr id="13" name="Rectangle 5"/>
          <p:cNvSpPr/>
          <p:nvPr/>
        </p:nvSpPr>
        <p:spPr bwMode="white">
          <a:xfrm>
            <a:off x="2272665" y="2830830"/>
            <a:ext cx="360680" cy="31178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8" name="Rectangle 5"/>
          <p:cNvSpPr/>
          <p:nvPr/>
        </p:nvSpPr>
        <p:spPr bwMode="white">
          <a:xfrm>
            <a:off x="3928745" y="2780030"/>
            <a:ext cx="360680" cy="31178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5"/>
          <p:cNvSpPr/>
          <p:nvPr/>
        </p:nvSpPr>
        <p:spPr bwMode="white">
          <a:xfrm>
            <a:off x="5331460" y="2830830"/>
            <a:ext cx="398145" cy="31178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5"/>
          <p:cNvSpPr/>
          <p:nvPr/>
        </p:nvSpPr>
        <p:spPr bwMode="white">
          <a:xfrm>
            <a:off x="6736715" y="2830830"/>
            <a:ext cx="360680" cy="31178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5"/>
          <p:cNvSpPr/>
          <p:nvPr/>
        </p:nvSpPr>
        <p:spPr bwMode="white">
          <a:xfrm>
            <a:off x="8321040" y="2890520"/>
            <a:ext cx="433705" cy="31178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5"/>
          <p:cNvSpPr/>
          <p:nvPr/>
        </p:nvSpPr>
        <p:spPr bwMode="white">
          <a:xfrm>
            <a:off x="2344420" y="3355975"/>
            <a:ext cx="360680" cy="31178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5"/>
          <p:cNvSpPr/>
          <p:nvPr/>
        </p:nvSpPr>
        <p:spPr bwMode="white">
          <a:xfrm>
            <a:off x="3856990" y="3355975"/>
            <a:ext cx="360680" cy="31178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5"/>
          <p:cNvSpPr/>
          <p:nvPr/>
        </p:nvSpPr>
        <p:spPr bwMode="white">
          <a:xfrm>
            <a:off x="5296535" y="3355975"/>
            <a:ext cx="360680" cy="31178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5"/>
          <p:cNvSpPr/>
          <p:nvPr/>
        </p:nvSpPr>
        <p:spPr bwMode="white">
          <a:xfrm>
            <a:off x="6758305" y="3427730"/>
            <a:ext cx="411480" cy="31178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7" name="Rectangle 5"/>
          <p:cNvSpPr/>
          <p:nvPr/>
        </p:nvSpPr>
        <p:spPr bwMode="white">
          <a:xfrm>
            <a:off x="8326755" y="3355975"/>
            <a:ext cx="402590" cy="31178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844675"/>
            <a:ext cx="65817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3572510"/>
            <a:ext cx="787717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094"/>
          <a:stretch>
            <a:fillRect/>
          </a:stretch>
        </p:blipFill>
        <p:spPr>
          <a:xfrm>
            <a:off x="323215" y="965970"/>
            <a:ext cx="8639810" cy="3038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962"/>
          <a:stretch>
            <a:fillRect/>
          </a:stretch>
        </p:blipFill>
        <p:spPr>
          <a:xfrm>
            <a:off x="395605" y="-27305"/>
            <a:ext cx="5972810" cy="1036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7696200" y="2163445"/>
            <a:ext cx="87630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42440" y="3196590"/>
            <a:ext cx="288290" cy="38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66340" y="3195955"/>
            <a:ext cx="876300" cy="39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553"/>
          <a:stretch>
            <a:fillRect/>
          </a:stretch>
        </p:blipFill>
        <p:spPr>
          <a:xfrm>
            <a:off x="971550" y="4004945"/>
            <a:ext cx="8639810" cy="1818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12"/>
          <p:cNvSpPr/>
          <p:nvPr/>
        </p:nvSpPr>
        <p:spPr bwMode="white">
          <a:xfrm>
            <a:off x="6660515" y="4220845"/>
            <a:ext cx="330835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1"/>
          <p:cNvSpPr/>
          <p:nvPr/>
        </p:nvSpPr>
        <p:spPr bwMode="white">
          <a:xfrm>
            <a:off x="7524115" y="4149090"/>
            <a:ext cx="114109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2"/>
          <p:cNvSpPr/>
          <p:nvPr/>
        </p:nvSpPr>
        <p:spPr bwMode="white">
          <a:xfrm>
            <a:off x="1706880" y="5125085"/>
            <a:ext cx="340360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2333625" y="5125720"/>
            <a:ext cx="114109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173"/>
          <a:stretch>
            <a:fillRect/>
          </a:stretch>
        </p:blipFill>
        <p:spPr>
          <a:xfrm>
            <a:off x="251460" y="764675"/>
            <a:ext cx="8639810" cy="1869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228715" y="991235"/>
            <a:ext cx="875665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9470" y="1953895"/>
            <a:ext cx="1080135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37020"/>
            <a:ext cx="8640000" cy="3019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6186170" y="2948940"/>
            <a:ext cx="717550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7443621" y="3046663"/>
            <a:ext cx="304829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031875" y="3933825"/>
            <a:ext cx="786130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2480310" y="3959225"/>
            <a:ext cx="295275" cy="31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3004820" y="4903470"/>
            <a:ext cx="628650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4114165" y="4969510"/>
            <a:ext cx="347980" cy="28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5173980" y="4945380"/>
            <a:ext cx="650240" cy="34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7015480" y="4999355"/>
            <a:ext cx="473710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6705"/>
            <a:ext cx="8640000" cy="3752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1558290"/>
            <a:ext cx="6584950" cy="216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02"/>
          <a:stretch>
            <a:fillRect/>
          </a:stretch>
        </p:blipFill>
        <p:spPr>
          <a:xfrm>
            <a:off x="971550" y="3789045"/>
            <a:ext cx="7870725" cy="2788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683895" y="4364990"/>
            <a:ext cx="6656705" cy="229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052695"/>
            <a:ext cx="8640000" cy="2944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505" y="1871980"/>
            <a:ext cx="5019675" cy="2739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107950" y="1916430"/>
            <a:ext cx="3656965" cy="2739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4500245" y="1844675"/>
            <a:ext cx="3656965" cy="2739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188460"/>
            <a:ext cx="8640000" cy="1590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632450"/>
            <a:ext cx="8640000" cy="359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1115695" y="3860800"/>
            <a:ext cx="7047230" cy="199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92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060"/>
            <a:ext cx="8640000" cy="48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395605" y="4436745"/>
            <a:ext cx="7047230" cy="199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504.348031496063,&quot;width&quot;:13606.299212598426}"/>
</p:tagLst>
</file>

<file path=ppt/tags/tag2.xml><?xml version="1.0" encoding="utf-8"?>
<p:tagLst xmlns:p="http://schemas.openxmlformats.org/presentationml/2006/main">
  <p:tag name="KSO_WM_UNIT_PLACING_PICTURE_USER_VIEWPORT" val="{&quot;height&quot;:5659.431496062992,&quot;width&quot;:13606.299212598426}"/>
</p:tagLst>
</file>

<file path=ppt/tags/tag3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9</cp:revision>
  <dcterms:created xsi:type="dcterms:W3CDTF">2022-09-13T01:06:00Z</dcterms:created>
  <dcterms:modified xsi:type="dcterms:W3CDTF">2022-09-20T01:51:29Z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BD16648F702B44D187DE77A7517C9535</vt:lpwstr>
  </property>
</Properties>
</file>