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836795"/>
            <a:ext cx="8640000" cy="150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915"/>
          <a:stretch>
            <a:fillRect/>
          </a:stretch>
        </p:blipFill>
        <p:spPr>
          <a:xfrm>
            <a:off x="827405" y="2132965"/>
            <a:ext cx="7524015" cy="4144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539115" y="4725035"/>
            <a:ext cx="7652385" cy="170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675"/>
            <a:ext cx="65817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20" y="3429000"/>
            <a:ext cx="55721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15" y="116840"/>
            <a:ext cx="7348220" cy="1209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415" y="1340350"/>
            <a:ext cx="8640000" cy="4366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6"/>
          <p:cNvSpPr/>
          <p:nvPr/>
        </p:nvSpPr>
        <p:spPr bwMode="white">
          <a:xfrm>
            <a:off x="2988310" y="1991360"/>
            <a:ext cx="97853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3060065" y="2600960"/>
            <a:ext cx="97853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3060065" y="3210560"/>
            <a:ext cx="97853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3292475" y="3820160"/>
            <a:ext cx="156400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3420110" y="4429760"/>
            <a:ext cx="156400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6"/>
          <p:cNvSpPr/>
          <p:nvPr/>
        </p:nvSpPr>
        <p:spPr bwMode="white">
          <a:xfrm>
            <a:off x="3348355" y="5013325"/>
            <a:ext cx="1564005" cy="609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88460"/>
            <a:ext cx="8640000" cy="76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50" y="836795"/>
            <a:ext cx="78643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6"/>
          <p:cNvSpPr/>
          <p:nvPr/>
        </p:nvSpPr>
        <p:spPr bwMode="white">
          <a:xfrm>
            <a:off x="246380" y="1330960"/>
            <a:ext cx="3808730" cy="4772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835785" y="908685"/>
            <a:ext cx="158115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6"/>
          <p:cNvSpPr/>
          <p:nvPr/>
        </p:nvSpPr>
        <p:spPr bwMode="white">
          <a:xfrm>
            <a:off x="4284345" y="1330325"/>
            <a:ext cx="4264025" cy="5274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6"/>
          <p:cNvSpPr/>
          <p:nvPr/>
        </p:nvSpPr>
        <p:spPr bwMode="white">
          <a:xfrm>
            <a:off x="6196330" y="907415"/>
            <a:ext cx="1541145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420" y="476750"/>
            <a:ext cx="78333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7" name="Rectangle 6"/>
          <p:cNvSpPr/>
          <p:nvPr/>
        </p:nvSpPr>
        <p:spPr bwMode="white">
          <a:xfrm>
            <a:off x="395605" y="1124585"/>
            <a:ext cx="3949065" cy="515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8" name="Rectangle 6"/>
          <p:cNvSpPr/>
          <p:nvPr/>
        </p:nvSpPr>
        <p:spPr bwMode="white">
          <a:xfrm>
            <a:off x="2555875" y="620395"/>
            <a:ext cx="158115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9" name="Rectangle 6"/>
          <p:cNvSpPr/>
          <p:nvPr/>
        </p:nvSpPr>
        <p:spPr bwMode="white">
          <a:xfrm>
            <a:off x="4356100" y="1124585"/>
            <a:ext cx="3949065" cy="515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0" name="Rectangle 6"/>
          <p:cNvSpPr/>
          <p:nvPr/>
        </p:nvSpPr>
        <p:spPr bwMode="white">
          <a:xfrm>
            <a:off x="6299835" y="548640"/>
            <a:ext cx="1581150" cy="422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04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36010" y="3213100"/>
            <a:ext cx="80264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78450" y="3178175"/>
            <a:ext cx="1026160" cy="53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6890" y="3143885"/>
            <a:ext cx="1380490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86455" y="3863340"/>
            <a:ext cx="130365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3845" y="3860800"/>
            <a:ext cx="1109980" cy="504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18655" y="3860800"/>
            <a:ext cx="1496695" cy="558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63620" y="4653280"/>
            <a:ext cx="1222375" cy="40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2090" y="4580890"/>
            <a:ext cx="1275080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48170" y="4578985"/>
            <a:ext cx="137795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88460"/>
            <a:ext cx="8640000" cy="156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628640"/>
            <a:ext cx="8640000" cy="4501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6"/>
          <p:cNvSpPr/>
          <p:nvPr/>
        </p:nvSpPr>
        <p:spPr bwMode="white">
          <a:xfrm>
            <a:off x="1331595" y="4509135"/>
            <a:ext cx="7462520" cy="183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605" y="2493010"/>
            <a:ext cx="6605270" cy="2102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50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3110" y="3284855"/>
            <a:ext cx="7564755" cy="193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7</cp:revision>
  <dcterms:created xsi:type="dcterms:W3CDTF">2022-09-13T01:06:00Z</dcterms:created>
  <dcterms:modified xsi:type="dcterms:W3CDTF">2022-09-14T11:29:07Z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