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1"/>
  </p:notesMasterIdLst>
  <p:sldIdLst>
    <p:sldId id="256" r:id="rId4"/>
    <p:sldId id="259" r:id="rId5"/>
    <p:sldId id="260" r:id="rId6"/>
    <p:sldId id="261" r:id="rId7"/>
    <p:sldId id="262" r:id="rId8"/>
    <p:sldId id="264" r:id="rId9"/>
    <p:sldId id="266" r:id="rId10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  <a:srgbClr val="C5E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7"/>
        <p:guide pos="29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9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250" y="3763645"/>
            <a:ext cx="7287260" cy="2651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2708910"/>
            <a:ext cx="8997950" cy="1290320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 bwMode="white">
          <a:xfrm>
            <a:off x="2483485" y="2997200"/>
            <a:ext cx="579755" cy="3155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3"/>
          <p:cNvSpPr/>
          <p:nvPr/>
        </p:nvSpPr>
        <p:spPr bwMode="white">
          <a:xfrm>
            <a:off x="4067810" y="2924810"/>
            <a:ext cx="579755" cy="3155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3"/>
          <p:cNvSpPr/>
          <p:nvPr/>
        </p:nvSpPr>
        <p:spPr bwMode="white">
          <a:xfrm>
            <a:off x="5676265" y="3068955"/>
            <a:ext cx="627380" cy="3155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3"/>
          <p:cNvSpPr/>
          <p:nvPr/>
        </p:nvSpPr>
        <p:spPr bwMode="white">
          <a:xfrm>
            <a:off x="7020560" y="2924810"/>
            <a:ext cx="403225" cy="3155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3"/>
          <p:cNvSpPr/>
          <p:nvPr/>
        </p:nvSpPr>
        <p:spPr bwMode="white">
          <a:xfrm>
            <a:off x="8454390" y="2924810"/>
            <a:ext cx="481330" cy="3155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3"/>
          <p:cNvSpPr/>
          <p:nvPr/>
        </p:nvSpPr>
        <p:spPr bwMode="white">
          <a:xfrm>
            <a:off x="2339975" y="3500755"/>
            <a:ext cx="403225" cy="3155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3"/>
          <p:cNvSpPr/>
          <p:nvPr/>
        </p:nvSpPr>
        <p:spPr bwMode="white">
          <a:xfrm>
            <a:off x="3996055" y="3500755"/>
            <a:ext cx="403225" cy="3155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7" name="Rectangle 3"/>
          <p:cNvSpPr/>
          <p:nvPr/>
        </p:nvSpPr>
        <p:spPr bwMode="white">
          <a:xfrm>
            <a:off x="5708650" y="3573145"/>
            <a:ext cx="403225" cy="3155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8" name="Rectangle 3"/>
          <p:cNvSpPr/>
          <p:nvPr/>
        </p:nvSpPr>
        <p:spPr bwMode="white">
          <a:xfrm>
            <a:off x="7020560" y="3440430"/>
            <a:ext cx="403225" cy="3155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9" name="Rectangle 3"/>
          <p:cNvSpPr/>
          <p:nvPr/>
        </p:nvSpPr>
        <p:spPr bwMode="white">
          <a:xfrm>
            <a:off x="8493125" y="3500755"/>
            <a:ext cx="403225" cy="3155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844675"/>
            <a:ext cx="6581775" cy="1352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3643630"/>
            <a:ext cx="56007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934"/>
          <a:stretch>
            <a:fillRect/>
          </a:stretch>
        </p:blipFill>
        <p:spPr>
          <a:xfrm>
            <a:off x="252095" y="1773055"/>
            <a:ext cx="8639810" cy="3091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122"/>
          <a:stretch>
            <a:fillRect/>
          </a:stretch>
        </p:blipFill>
        <p:spPr>
          <a:xfrm>
            <a:off x="251460" y="548640"/>
            <a:ext cx="6056630" cy="1014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7920552" y="3233030"/>
            <a:ext cx="333406" cy="27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20552" y="4483150"/>
            <a:ext cx="333406" cy="27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018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36010" y="3644900"/>
            <a:ext cx="1178560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14645" y="3622675"/>
            <a:ext cx="125666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4070" y="3598545"/>
            <a:ext cx="1150620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63620" y="4293235"/>
            <a:ext cx="1118235" cy="52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09870" y="4293235"/>
            <a:ext cx="1197610" cy="52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53580" y="4293235"/>
            <a:ext cx="1397635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07765" y="5013325"/>
            <a:ext cx="935355" cy="43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90810" y="5062451"/>
            <a:ext cx="885909" cy="305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86295" y="5027295"/>
            <a:ext cx="1164590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260215"/>
            <a:ext cx="8640000" cy="1409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44"/>
          <a:stretch>
            <a:fillRect/>
          </a:stretch>
        </p:blipFill>
        <p:spPr>
          <a:xfrm>
            <a:off x="1043940" y="1700530"/>
            <a:ext cx="7720230" cy="4585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1043940" y="2359025"/>
            <a:ext cx="3007360" cy="3852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700020" y="1700530"/>
            <a:ext cx="1178560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004435" y="2277110"/>
            <a:ext cx="3007360" cy="3852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588125" y="1700530"/>
            <a:ext cx="1178560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75835"/>
            <a:ext cx="8640000" cy="5306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Rectangle 3"/>
          <p:cNvSpPr/>
          <p:nvPr/>
        </p:nvSpPr>
        <p:spPr bwMode="white">
          <a:xfrm>
            <a:off x="683895" y="2132965"/>
            <a:ext cx="3247390" cy="406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3"/>
          <p:cNvSpPr/>
          <p:nvPr/>
        </p:nvSpPr>
        <p:spPr bwMode="white">
          <a:xfrm>
            <a:off x="2442210" y="1484630"/>
            <a:ext cx="1316355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3"/>
          <p:cNvSpPr/>
          <p:nvPr/>
        </p:nvSpPr>
        <p:spPr bwMode="white">
          <a:xfrm>
            <a:off x="4716145" y="2204720"/>
            <a:ext cx="3247390" cy="406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3"/>
          <p:cNvSpPr/>
          <p:nvPr/>
        </p:nvSpPr>
        <p:spPr bwMode="white">
          <a:xfrm>
            <a:off x="6588125" y="1484630"/>
            <a:ext cx="1316355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05" y="44450"/>
            <a:ext cx="6311900" cy="1097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142230"/>
            <a:ext cx="8640000" cy="281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422"/>
          <a:stretch>
            <a:fillRect/>
          </a:stretch>
        </p:blipFill>
        <p:spPr>
          <a:xfrm>
            <a:off x="1475740" y="3789045"/>
            <a:ext cx="7566560" cy="2823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477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260" y="1557020"/>
            <a:ext cx="7287895" cy="460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9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215" y="1772920"/>
            <a:ext cx="7160260" cy="3798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2022-09-15T11:02:59Z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