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5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550" y="2637155"/>
            <a:ext cx="7030085" cy="296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785" y="3356610"/>
            <a:ext cx="6515735" cy="216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3843020"/>
            <a:ext cx="40005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16840"/>
            <a:ext cx="7345680" cy="132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268595"/>
            <a:ext cx="8640000" cy="5037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3262382" y="2527942"/>
            <a:ext cx="428665" cy="305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262382" y="3548776"/>
            <a:ext cx="428665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852768" y="4550530"/>
            <a:ext cx="419140" cy="314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3081655" y="5657215"/>
            <a:ext cx="391795" cy="23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5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92090" y="1917065"/>
            <a:ext cx="577850" cy="67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0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95" y="1917065"/>
            <a:ext cx="527050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6370" y="3429000"/>
            <a:ext cx="497205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640000" cy="489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2"/>
          <p:cNvSpPr/>
          <p:nvPr/>
        </p:nvSpPr>
        <p:spPr bwMode="white">
          <a:xfrm>
            <a:off x="755650" y="2493010"/>
            <a:ext cx="3380105" cy="322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3059430" y="1917065"/>
            <a:ext cx="1228090" cy="39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4572000" y="2430780"/>
            <a:ext cx="4319270" cy="322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2"/>
          <p:cNvSpPr/>
          <p:nvPr/>
        </p:nvSpPr>
        <p:spPr bwMode="white">
          <a:xfrm>
            <a:off x="7235825" y="1917065"/>
            <a:ext cx="1228090" cy="39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1052695"/>
            <a:ext cx="8640000" cy="4072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Rectangle 2"/>
          <p:cNvSpPr/>
          <p:nvPr/>
        </p:nvSpPr>
        <p:spPr bwMode="white">
          <a:xfrm>
            <a:off x="395605" y="1815465"/>
            <a:ext cx="3380105" cy="322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1" name="Rectangle 2"/>
          <p:cNvSpPr/>
          <p:nvPr/>
        </p:nvSpPr>
        <p:spPr bwMode="white">
          <a:xfrm>
            <a:off x="2195830" y="1124585"/>
            <a:ext cx="127889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2"/>
          <p:cNvSpPr/>
          <p:nvPr/>
        </p:nvSpPr>
        <p:spPr bwMode="white">
          <a:xfrm>
            <a:off x="4067810" y="1815465"/>
            <a:ext cx="4508500" cy="345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2"/>
          <p:cNvSpPr/>
          <p:nvPr/>
        </p:nvSpPr>
        <p:spPr bwMode="white">
          <a:xfrm>
            <a:off x="6299835" y="1124585"/>
            <a:ext cx="127889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88595"/>
            <a:ext cx="6888480" cy="119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268595"/>
            <a:ext cx="8640000" cy="381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640000" cy="229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065" y="1306195"/>
            <a:ext cx="4987290" cy="157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068820"/>
            <a:ext cx="8640000" cy="206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12140" y="3740150"/>
            <a:ext cx="6503670" cy="20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2022-09-15T11:03:07Z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