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7"/>
  </p:notesMasterIdLst>
  <p:sldIdLst>
    <p:sldId id="256" r:id="rId4"/>
    <p:sldId id="259" r:id="rId5"/>
    <p:sldId id="260" r:id="rId6"/>
    <p:sldId id="263" r:id="rId8"/>
    <p:sldId id="264" r:id="rId9"/>
    <p:sldId id="265" r:id="rId10"/>
    <p:sldId id="267" r:id="rId11"/>
    <p:sldId id="269" r:id="rId12"/>
    <p:sldId id="271" r:id="rId13"/>
    <p:sldId id="273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14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2773680"/>
            <a:ext cx="9000490" cy="1310005"/>
          </a:xfrm>
          <a:prstGeom prst="rect">
            <a:avLst/>
          </a:prstGeom>
        </p:spPr>
      </p:pic>
      <p:sp>
        <p:nvSpPr>
          <p:cNvPr id="10" name="Rectangle 4"/>
          <p:cNvSpPr/>
          <p:nvPr/>
        </p:nvSpPr>
        <p:spPr bwMode="white">
          <a:xfrm>
            <a:off x="2268220" y="3110865"/>
            <a:ext cx="527685" cy="3473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4"/>
          <p:cNvSpPr/>
          <p:nvPr/>
        </p:nvSpPr>
        <p:spPr bwMode="white">
          <a:xfrm>
            <a:off x="3780155" y="2997200"/>
            <a:ext cx="527685" cy="3473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4"/>
          <p:cNvSpPr/>
          <p:nvPr/>
        </p:nvSpPr>
        <p:spPr bwMode="white">
          <a:xfrm>
            <a:off x="5292090" y="3068955"/>
            <a:ext cx="527685" cy="3473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4"/>
          <p:cNvSpPr/>
          <p:nvPr/>
        </p:nvSpPr>
        <p:spPr bwMode="white">
          <a:xfrm>
            <a:off x="6804660" y="3068955"/>
            <a:ext cx="527685" cy="3473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4"/>
          <p:cNvSpPr/>
          <p:nvPr/>
        </p:nvSpPr>
        <p:spPr bwMode="white">
          <a:xfrm>
            <a:off x="8460740" y="3068955"/>
            <a:ext cx="527685" cy="3473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4"/>
          <p:cNvSpPr/>
          <p:nvPr/>
        </p:nvSpPr>
        <p:spPr bwMode="white">
          <a:xfrm>
            <a:off x="2339975" y="3573145"/>
            <a:ext cx="527685" cy="3473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4"/>
          <p:cNvSpPr/>
          <p:nvPr/>
        </p:nvSpPr>
        <p:spPr bwMode="white">
          <a:xfrm>
            <a:off x="3780155" y="3500755"/>
            <a:ext cx="527685" cy="3473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4"/>
          <p:cNvSpPr/>
          <p:nvPr/>
        </p:nvSpPr>
        <p:spPr bwMode="white">
          <a:xfrm>
            <a:off x="5220335" y="3500755"/>
            <a:ext cx="527685" cy="3473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4"/>
          <p:cNvSpPr/>
          <p:nvPr/>
        </p:nvSpPr>
        <p:spPr bwMode="white">
          <a:xfrm>
            <a:off x="6732270" y="3500755"/>
            <a:ext cx="527685" cy="3473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4"/>
          <p:cNvSpPr/>
          <p:nvPr/>
        </p:nvSpPr>
        <p:spPr bwMode="white">
          <a:xfrm>
            <a:off x="8348980" y="3458210"/>
            <a:ext cx="567690" cy="3473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70" y="3715385"/>
            <a:ext cx="57626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5085"/>
            <a:ext cx="5186045" cy="835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3285"/>
            <a:ext cx="8640000" cy="4122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7919917" y="2334706"/>
            <a:ext cx="333406" cy="276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862761" y="4338767"/>
            <a:ext cx="390562" cy="372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4509635"/>
            <a:ext cx="8640000" cy="2048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7843648" y="5386326"/>
            <a:ext cx="390562" cy="38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7686040" y="5955030"/>
            <a:ext cx="567055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4849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46730" y="1557020"/>
            <a:ext cx="835025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5480" y="2132965"/>
            <a:ext cx="848360" cy="64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77920" y="2853055"/>
            <a:ext cx="994410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1865" y="3573145"/>
            <a:ext cx="1071245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0155" y="4220845"/>
            <a:ext cx="892810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64255" y="4940935"/>
            <a:ext cx="933450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0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8250" y="2187575"/>
            <a:ext cx="767080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5240" y="2972435"/>
            <a:ext cx="819150" cy="65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1580" y="3057525"/>
            <a:ext cx="92138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21730" y="3795395"/>
            <a:ext cx="927100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7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160" y="2464435"/>
            <a:ext cx="3403600" cy="328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3575" y="1917065"/>
            <a:ext cx="1038860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3"/>
          <p:cNvSpPr/>
          <p:nvPr/>
        </p:nvSpPr>
        <p:spPr bwMode="white">
          <a:xfrm>
            <a:off x="4932045" y="2464435"/>
            <a:ext cx="3403600" cy="328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7092315" y="1917065"/>
            <a:ext cx="1038860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705"/>
            <a:ext cx="864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484495"/>
            <a:ext cx="8640000" cy="437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403985" y="4364990"/>
            <a:ext cx="6816725" cy="194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812"/>
          <a:stretch>
            <a:fillRect/>
          </a:stretch>
        </p:blipFill>
        <p:spPr>
          <a:xfrm>
            <a:off x="252095" y="547370"/>
            <a:ext cx="8639810" cy="748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35"/>
          <a:stretch>
            <a:fillRect/>
          </a:stretch>
        </p:blipFill>
        <p:spPr>
          <a:xfrm>
            <a:off x="1692275" y="1267460"/>
            <a:ext cx="5593080" cy="2294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408"/>
          <a:stretch>
            <a:fillRect/>
          </a:stretch>
        </p:blipFill>
        <p:spPr>
          <a:xfrm>
            <a:off x="827405" y="3562350"/>
            <a:ext cx="7654190" cy="284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12140" y="3571875"/>
            <a:ext cx="6596380" cy="292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834890"/>
            <a:ext cx="8640000" cy="212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82"/>
          <a:stretch>
            <a:fillRect/>
          </a:stretch>
        </p:blipFill>
        <p:spPr>
          <a:xfrm>
            <a:off x="899795" y="2562860"/>
            <a:ext cx="7777380" cy="368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39750" y="3140710"/>
            <a:ext cx="5325110" cy="292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4" name="矩形 3"/>
          <p:cNvSpPr/>
          <p:nvPr/>
        </p:nvSpPr>
        <p:spPr>
          <a:xfrm>
            <a:off x="6228080" y="4314825"/>
            <a:ext cx="2232660" cy="1706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2022-09-15T11:03:23Z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