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9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3213100"/>
            <a:ext cx="6685915" cy="257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20" y="3284855"/>
            <a:ext cx="4345940" cy="305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3643630"/>
            <a:ext cx="57816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1516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556885"/>
            <a:ext cx="8640000" cy="4467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3404636" y="3275053"/>
            <a:ext cx="447717" cy="37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885815" y="3139440"/>
            <a:ext cx="62928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843530" y="3933190"/>
            <a:ext cx="63754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979295" y="4653280"/>
            <a:ext cx="709930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4436110" y="4754880"/>
            <a:ext cx="68580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7319645" y="4783455"/>
            <a:ext cx="88201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5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2062525"/>
            <a:ext cx="676339" cy="29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9825" y="2656205"/>
            <a:ext cx="85534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7610" y="3386455"/>
            <a:ext cx="100012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2040" y="3991610"/>
            <a:ext cx="850900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764405"/>
            <a:ext cx="8640000" cy="5162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96280" y="1772920"/>
            <a:ext cx="2869565" cy="425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4944745" y="1080135"/>
            <a:ext cx="3331845" cy="425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708910"/>
            <a:ext cx="3336925" cy="306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9430" y="2060575"/>
            <a:ext cx="1190625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5219700" y="2819400"/>
            <a:ext cx="3336925" cy="306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7164070" y="2060575"/>
            <a:ext cx="1190625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24450"/>
            <a:ext cx="8640000" cy="3894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844675"/>
            <a:ext cx="3221990" cy="327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0020" y="1196975"/>
            <a:ext cx="122682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4706620" y="1917065"/>
            <a:ext cx="3447415" cy="327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6372225" y="1196975"/>
            <a:ext cx="122682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0"/>
            <a:ext cx="7233920" cy="135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268595"/>
            <a:ext cx="8640000" cy="512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323850" y="3429000"/>
            <a:ext cx="4372610" cy="222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88085" y="5661025"/>
            <a:ext cx="5220335" cy="90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