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5" r:id="rId9"/>
    <p:sldId id="267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350" y="3213100"/>
            <a:ext cx="5257165" cy="291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2766695"/>
            <a:ext cx="9074150" cy="1324610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 bwMode="white">
          <a:xfrm>
            <a:off x="2197735" y="2997200"/>
            <a:ext cx="52197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3852545" y="2997200"/>
            <a:ext cx="52197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5328285" y="2924810"/>
            <a:ext cx="558165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6876415" y="2997200"/>
            <a:ext cx="52197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8402320" y="2924810"/>
            <a:ext cx="58420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3"/>
          <p:cNvSpPr/>
          <p:nvPr/>
        </p:nvSpPr>
        <p:spPr bwMode="white">
          <a:xfrm>
            <a:off x="2197735" y="3500755"/>
            <a:ext cx="52197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3"/>
          <p:cNvSpPr/>
          <p:nvPr/>
        </p:nvSpPr>
        <p:spPr bwMode="white">
          <a:xfrm>
            <a:off x="3852545" y="3573145"/>
            <a:ext cx="52197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3"/>
          <p:cNvSpPr/>
          <p:nvPr/>
        </p:nvSpPr>
        <p:spPr bwMode="white">
          <a:xfrm>
            <a:off x="5300345" y="3500755"/>
            <a:ext cx="586105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3"/>
          <p:cNvSpPr/>
          <p:nvPr/>
        </p:nvSpPr>
        <p:spPr bwMode="white">
          <a:xfrm>
            <a:off x="6948805" y="3573145"/>
            <a:ext cx="52197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3"/>
          <p:cNvSpPr/>
          <p:nvPr/>
        </p:nvSpPr>
        <p:spPr bwMode="white">
          <a:xfrm>
            <a:off x="8406765" y="3573145"/>
            <a:ext cx="549910" cy="42227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3643630"/>
            <a:ext cx="51244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70" y="188595"/>
            <a:ext cx="6845300" cy="1241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29885"/>
            <a:ext cx="8640000" cy="407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2776220" y="2228215"/>
            <a:ext cx="72898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939915" y="2270125"/>
            <a:ext cx="46355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985770" y="2871470"/>
            <a:ext cx="866775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7318375" y="2922270"/>
            <a:ext cx="71882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3185540" y="3680737"/>
            <a:ext cx="1085953" cy="30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7529354" y="3680737"/>
            <a:ext cx="828754" cy="30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3185540" y="4357900"/>
            <a:ext cx="1085953" cy="30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7119740" y="4357900"/>
            <a:ext cx="676339" cy="30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2985770" y="4880610"/>
            <a:ext cx="866775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7319645" y="4824730"/>
            <a:ext cx="88582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018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9806" y="3435899"/>
            <a:ext cx="257199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4856" y="3426358"/>
            <a:ext cx="676339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4220" y="3312795"/>
            <a:ext cx="91821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3103" y="3426358"/>
            <a:ext cx="1028798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28384" y="4265970"/>
            <a:ext cx="171466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2960" y="4265970"/>
            <a:ext cx="638235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33745" y="4126230"/>
            <a:ext cx="948055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53605" y="4168140"/>
            <a:ext cx="1074420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14073" y="5096042"/>
            <a:ext cx="438191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38175" y="5096042"/>
            <a:ext cx="847805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33745" y="5001260"/>
            <a:ext cx="993140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53103" y="5096042"/>
            <a:ext cx="1095479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8640000" cy="845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268595"/>
            <a:ext cx="8640000" cy="465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2564765"/>
            <a:ext cx="3532505" cy="336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854325" y="2060575"/>
            <a:ext cx="139001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787900" y="2708910"/>
            <a:ext cx="3532505" cy="336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748780" y="1988820"/>
            <a:ext cx="144589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7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565" y="2708910"/>
            <a:ext cx="3215640" cy="323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7630" y="1802130"/>
            <a:ext cx="1323975" cy="71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4643755" y="2708910"/>
            <a:ext cx="3602355" cy="347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3"/>
          <p:cNvSpPr/>
          <p:nvPr/>
        </p:nvSpPr>
        <p:spPr bwMode="white">
          <a:xfrm>
            <a:off x="6732270" y="1700530"/>
            <a:ext cx="1323975" cy="71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3" grpId="0" bldLvl="0" animBg="1"/>
      <p:bldP spid="4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5160010" cy="942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84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681980"/>
            <a:ext cx="8640000" cy="469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11505" y="3644900"/>
            <a:ext cx="7150100" cy="285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285" y="2637155"/>
            <a:ext cx="7559040" cy="333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1265" y="3235960"/>
            <a:ext cx="6720205" cy="285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